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6" r:id="rId3"/>
    <p:sldId id="264" r:id="rId4"/>
    <p:sldId id="272" r:id="rId5"/>
    <p:sldId id="270" r:id="rId6"/>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0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181" autoAdjust="0"/>
  </p:normalViewPr>
  <p:slideViewPr>
    <p:cSldViewPr snapToGrid="0" showGuides="1">
      <p:cViewPr varScale="1">
        <p:scale>
          <a:sx n="79" d="100"/>
          <a:sy n="79" d="100"/>
        </p:scale>
        <p:origin x="773" y="72"/>
      </p:cViewPr>
      <p:guideLst>
        <p:guide orient="horz" pos="2160"/>
        <p:guide pos="3840"/>
        <p:guide orient="horz" pos="100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21EE2-A05C-43F5-9048-29DE5227DF2C}" type="datetimeFigureOut">
              <a:rPr lang="ko-KR" altLang="en-US" smtClean="0"/>
              <a:t>2024-06-29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62769-B8C0-44AA-A008-0331FB74CEB7}" type="slidenum">
              <a:rPr lang="ko-KR" altLang="en-US" smtClean="0"/>
              <a:t>‹#›</a:t>
            </a:fld>
            <a:endParaRPr lang="ko-KR" altLang="en-US"/>
          </a:p>
        </p:txBody>
      </p:sp>
    </p:spTree>
    <p:extLst>
      <p:ext uri="{BB962C8B-B14F-4D97-AF65-F5344CB8AC3E}">
        <p14:creationId xmlns:p14="http://schemas.microsoft.com/office/powerpoint/2010/main" val="145958590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dirty="0" smtClean="0"/>
              <a:t>저는 경북대학교병원 피부과에 근무하고 있는 </a:t>
            </a:r>
            <a:r>
              <a:rPr lang="ko-KR" altLang="en-US" dirty="0" err="1" smtClean="0"/>
              <a:t>이석종</a:t>
            </a:r>
            <a:r>
              <a:rPr lang="ko-KR" altLang="en-US" dirty="0" smtClean="0"/>
              <a:t> 교수입니다</a:t>
            </a:r>
            <a:r>
              <a:rPr lang="en-US" altLang="ko-KR" dirty="0" smtClean="0"/>
              <a:t>. </a:t>
            </a:r>
            <a:r>
              <a:rPr lang="ko-KR" altLang="en-US" dirty="0" smtClean="0"/>
              <a:t>오늘 저는 환자들이 피부과를 방문했을 때 시행하는 여러 검사 중 피부조직검사에 대해 말씀드리고자 합니다</a:t>
            </a:r>
            <a:r>
              <a:rPr lang="en-US" altLang="ko-KR" dirty="0" smtClean="0"/>
              <a:t>. </a:t>
            </a:r>
            <a:r>
              <a:rPr lang="ko-KR" altLang="en-US" dirty="0" smtClean="0"/>
              <a:t>저는 피부과 진료 외에 피부병리학을 전공한 인연으로 </a:t>
            </a:r>
            <a:r>
              <a:rPr lang="ko-KR" altLang="en-US" dirty="0" err="1" smtClean="0"/>
              <a:t>경북대병원</a:t>
            </a:r>
            <a:r>
              <a:rPr lang="ko-KR" altLang="en-US" dirty="0" smtClean="0"/>
              <a:t> 병리과에서 피부병리검사의 </a:t>
            </a:r>
            <a:r>
              <a:rPr lang="ko-KR" altLang="en-US" dirty="0" err="1" smtClean="0"/>
              <a:t>병리판독을</a:t>
            </a:r>
            <a:r>
              <a:rPr lang="ko-KR" altLang="en-US" dirty="0" smtClean="0"/>
              <a:t> </a:t>
            </a:r>
            <a:r>
              <a:rPr lang="ko-KR" altLang="en-US" dirty="0" err="1" smtClean="0"/>
              <a:t>도우고</a:t>
            </a:r>
            <a:r>
              <a:rPr lang="ko-KR" altLang="en-US" dirty="0" smtClean="0"/>
              <a:t> </a:t>
            </a:r>
            <a:r>
              <a:rPr lang="ko-KR" altLang="en-US" dirty="0" err="1" smtClean="0"/>
              <a:t>있읍니다</a:t>
            </a:r>
            <a:r>
              <a:rPr lang="en-US" altLang="ko-KR" dirty="0" smtClean="0"/>
              <a:t>.  </a:t>
            </a:r>
            <a:endParaRPr lang="ko-KR" altLang="en-US" dirty="0"/>
          </a:p>
        </p:txBody>
      </p:sp>
      <p:sp>
        <p:nvSpPr>
          <p:cNvPr id="4" name="슬라이드 번호 개체 틀 3"/>
          <p:cNvSpPr>
            <a:spLocks noGrp="1"/>
          </p:cNvSpPr>
          <p:nvPr>
            <p:ph type="sldNum" sz="quarter" idx="10"/>
          </p:nvPr>
        </p:nvSpPr>
        <p:spPr/>
        <p:txBody>
          <a:bodyPr/>
          <a:lstStyle/>
          <a:p>
            <a:fld id="{B2E62769-B8C0-44AA-A008-0331FB74CEB7}" type="slidenum">
              <a:rPr lang="ko-KR" altLang="en-US" smtClean="0"/>
              <a:t>1</a:t>
            </a:fld>
            <a:endParaRPr lang="ko-KR" altLang="en-US"/>
          </a:p>
        </p:txBody>
      </p:sp>
    </p:spTree>
    <p:extLst>
      <p:ext uri="{BB962C8B-B14F-4D97-AF65-F5344CB8AC3E}">
        <p14:creationId xmlns:p14="http://schemas.microsoft.com/office/powerpoint/2010/main" val="233023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lgn="l">
              <a:lnSpc>
                <a:spcPct val="150000"/>
              </a:lnSpc>
              <a:buClr>
                <a:srgbClr val="000000"/>
              </a:buClr>
              <a:buSzPct val="150000"/>
              <a:buNone/>
              <a:defRPr/>
            </a:pPr>
            <a:endParaRPr lang="ko-KR" altLang="en-US" b="0" dirty="0"/>
          </a:p>
        </p:txBody>
      </p:sp>
      <p:sp>
        <p:nvSpPr>
          <p:cNvPr id="4" name="슬라이드 번호 개체 틀 3"/>
          <p:cNvSpPr>
            <a:spLocks noGrp="1"/>
          </p:cNvSpPr>
          <p:nvPr>
            <p:ph type="sldNum" sz="quarter" idx="10"/>
          </p:nvPr>
        </p:nvSpPr>
        <p:spPr/>
        <p:txBody>
          <a:bodyPr/>
          <a:lstStyle/>
          <a:p>
            <a:fld id="{B2E62769-B8C0-44AA-A008-0331FB74CEB7}" type="slidenum">
              <a:rPr lang="ko-KR" altLang="en-US" smtClean="0"/>
              <a:t>2</a:t>
            </a:fld>
            <a:endParaRPr lang="ko-KR" altLang="en-US"/>
          </a:p>
        </p:txBody>
      </p:sp>
    </p:spTree>
    <p:extLst>
      <p:ext uri="{BB962C8B-B14F-4D97-AF65-F5344CB8AC3E}">
        <p14:creationId xmlns:p14="http://schemas.microsoft.com/office/powerpoint/2010/main" val="100166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endParaRPr lang="ko-KR" altLang="en-US"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B2E62769-B8C0-44AA-A008-0331FB74CEB7}" type="slidenum">
              <a:rPr lang="ko-KR" altLang="en-US" smtClean="0"/>
              <a:t>3</a:t>
            </a:fld>
            <a:endParaRPr lang="ko-KR" altLang="en-US"/>
          </a:p>
        </p:txBody>
      </p:sp>
    </p:spTree>
    <p:extLst>
      <p:ext uri="{BB962C8B-B14F-4D97-AF65-F5344CB8AC3E}">
        <p14:creationId xmlns:p14="http://schemas.microsoft.com/office/powerpoint/2010/main" val="55527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endParaRPr lang="ko-KR" altLang="en-US"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B2E62769-B8C0-44AA-A008-0331FB74CEB7}" type="slidenum">
              <a:rPr lang="ko-KR" altLang="en-US" smtClean="0"/>
              <a:t>4</a:t>
            </a:fld>
            <a:endParaRPr lang="ko-KR" altLang="en-US"/>
          </a:p>
        </p:txBody>
      </p:sp>
    </p:spTree>
    <p:extLst>
      <p:ext uri="{BB962C8B-B14F-4D97-AF65-F5344CB8AC3E}">
        <p14:creationId xmlns:p14="http://schemas.microsoft.com/office/powerpoint/2010/main" val="2605899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endParaRPr lang="ko-KR" altLang="en-US" sz="1200" kern="1200" dirty="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B2E62769-B8C0-44AA-A008-0331FB74CEB7}" type="slidenum">
              <a:rPr lang="ko-KR" altLang="en-US" smtClean="0"/>
              <a:t>5</a:t>
            </a:fld>
            <a:endParaRPr lang="ko-KR" altLang="en-US"/>
          </a:p>
        </p:txBody>
      </p:sp>
    </p:spTree>
    <p:extLst>
      <p:ext uri="{BB962C8B-B14F-4D97-AF65-F5344CB8AC3E}">
        <p14:creationId xmlns:p14="http://schemas.microsoft.com/office/powerpoint/2010/main" val="207516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클릭하여 마스터 부제목 스타일 편집</a:t>
            </a:r>
            <a:endParaRPr lang="ko-KR" altLang="en-US"/>
          </a:p>
        </p:txBody>
      </p:sp>
      <p:sp>
        <p:nvSpPr>
          <p:cNvPr id="4" name="날짜 개체 틀 3"/>
          <p:cNvSpPr>
            <a:spLocks noGrp="1"/>
          </p:cNvSpPr>
          <p:nvPr>
            <p:ph type="dt" sz="half" idx="10"/>
          </p:nvPr>
        </p:nvSpPr>
        <p:spPr/>
        <p:txBody>
          <a:bodyPr/>
          <a:lstStyle/>
          <a:p>
            <a:fld id="{969ED290-CA1D-4316-96B0-3F3B02B95C48}" type="datetimeFigureOut">
              <a:rPr lang="ko-KR" altLang="en-US" smtClean="0"/>
              <a:t>2024-06-29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BD7B2DC-427E-483D-A0A5-F005C9289DC9}" type="slidenum">
              <a:rPr lang="ko-KR" altLang="en-US" smtClean="0"/>
              <a:t>‹#›</a:t>
            </a:fld>
            <a:endParaRPr lang="ko-KR" altLang="en-US"/>
          </a:p>
        </p:txBody>
      </p:sp>
    </p:spTree>
    <p:extLst>
      <p:ext uri="{BB962C8B-B14F-4D97-AF65-F5344CB8AC3E}">
        <p14:creationId xmlns:p14="http://schemas.microsoft.com/office/powerpoint/2010/main" val="361346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69ED290-CA1D-4316-96B0-3F3B02B95C48}" type="datetimeFigureOut">
              <a:rPr lang="ko-KR" altLang="en-US" smtClean="0"/>
              <a:t>2024-06-29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BD7B2DC-427E-483D-A0A5-F005C9289DC9}" type="slidenum">
              <a:rPr lang="ko-KR" altLang="en-US" smtClean="0"/>
              <a:t>‹#›</a:t>
            </a:fld>
            <a:endParaRPr lang="ko-KR" altLang="en-US"/>
          </a:p>
        </p:txBody>
      </p:sp>
    </p:spTree>
    <p:extLst>
      <p:ext uri="{BB962C8B-B14F-4D97-AF65-F5344CB8AC3E}">
        <p14:creationId xmlns:p14="http://schemas.microsoft.com/office/powerpoint/2010/main" val="409050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69ED290-CA1D-4316-96B0-3F3B02B95C48}" type="datetimeFigureOut">
              <a:rPr lang="ko-KR" altLang="en-US" smtClean="0"/>
              <a:t>2024-06-29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BD7B2DC-427E-483D-A0A5-F005C9289DC9}" type="slidenum">
              <a:rPr lang="ko-KR" altLang="en-US" smtClean="0"/>
              <a:t>‹#›</a:t>
            </a:fld>
            <a:endParaRPr lang="ko-KR" altLang="en-US"/>
          </a:p>
        </p:txBody>
      </p:sp>
    </p:spTree>
    <p:extLst>
      <p:ext uri="{BB962C8B-B14F-4D97-AF65-F5344CB8AC3E}">
        <p14:creationId xmlns:p14="http://schemas.microsoft.com/office/powerpoint/2010/main" val="85628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969ED290-CA1D-4316-96B0-3F3B02B95C48}" type="datetimeFigureOut">
              <a:rPr lang="ko-KR" altLang="en-US" smtClean="0"/>
              <a:t>2024-06-29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BD7B2DC-427E-483D-A0A5-F005C9289DC9}" type="slidenum">
              <a:rPr lang="ko-KR" altLang="en-US" smtClean="0"/>
              <a:t>‹#›</a:t>
            </a:fld>
            <a:endParaRPr lang="ko-KR" altLang="en-US"/>
          </a:p>
        </p:txBody>
      </p:sp>
    </p:spTree>
    <p:extLst>
      <p:ext uri="{BB962C8B-B14F-4D97-AF65-F5344CB8AC3E}">
        <p14:creationId xmlns:p14="http://schemas.microsoft.com/office/powerpoint/2010/main" val="406610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 편집</a:t>
            </a:r>
          </a:p>
        </p:txBody>
      </p:sp>
      <p:sp>
        <p:nvSpPr>
          <p:cNvPr id="4" name="날짜 개체 틀 3"/>
          <p:cNvSpPr>
            <a:spLocks noGrp="1"/>
          </p:cNvSpPr>
          <p:nvPr>
            <p:ph type="dt" sz="half" idx="10"/>
          </p:nvPr>
        </p:nvSpPr>
        <p:spPr/>
        <p:txBody>
          <a:bodyPr/>
          <a:lstStyle/>
          <a:p>
            <a:fld id="{969ED290-CA1D-4316-96B0-3F3B02B95C48}" type="datetimeFigureOut">
              <a:rPr lang="ko-KR" altLang="en-US" smtClean="0"/>
              <a:t>2024-06-29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BD7B2DC-427E-483D-A0A5-F005C9289DC9}" type="slidenum">
              <a:rPr lang="ko-KR" altLang="en-US" smtClean="0"/>
              <a:t>‹#›</a:t>
            </a:fld>
            <a:endParaRPr lang="ko-KR" altLang="en-US"/>
          </a:p>
        </p:txBody>
      </p:sp>
    </p:spTree>
    <p:extLst>
      <p:ext uri="{BB962C8B-B14F-4D97-AF65-F5344CB8AC3E}">
        <p14:creationId xmlns:p14="http://schemas.microsoft.com/office/powerpoint/2010/main" val="334672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969ED290-CA1D-4316-96B0-3F3B02B95C48}" type="datetimeFigureOut">
              <a:rPr lang="ko-KR" altLang="en-US" smtClean="0"/>
              <a:t>2024-06-29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BD7B2DC-427E-483D-A0A5-F005C9289DC9}" type="slidenum">
              <a:rPr lang="ko-KR" altLang="en-US" smtClean="0"/>
              <a:t>‹#›</a:t>
            </a:fld>
            <a:endParaRPr lang="ko-KR" altLang="en-US"/>
          </a:p>
        </p:txBody>
      </p:sp>
    </p:spTree>
    <p:extLst>
      <p:ext uri="{BB962C8B-B14F-4D97-AF65-F5344CB8AC3E}">
        <p14:creationId xmlns:p14="http://schemas.microsoft.com/office/powerpoint/2010/main" val="139145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969ED290-CA1D-4316-96B0-3F3B02B95C48}" type="datetimeFigureOut">
              <a:rPr lang="ko-KR" altLang="en-US" smtClean="0"/>
              <a:t>2024-06-29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FBD7B2DC-427E-483D-A0A5-F005C9289DC9}" type="slidenum">
              <a:rPr lang="ko-KR" altLang="en-US" smtClean="0"/>
              <a:t>‹#›</a:t>
            </a:fld>
            <a:endParaRPr lang="ko-KR" altLang="en-US"/>
          </a:p>
        </p:txBody>
      </p:sp>
    </p:spTree>
    <p:extLst>
      <p:ext uri="{BB962C8B-B14F-4D97-AF65-F5344CB8AC3E}">
        <p14:creationId xmlns:p14="http://schemas.microsoft.com/office/powerpoint/2010/main" val="3694239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969ED290-CA1D-4316-96B0-3F3B02B95C48}" type="datetimeFigureOut">
              <a:rPr lang="ko-KR" altLang="en-US" smtClean="0"/>
              <a:t>2024-06-29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FBD7B2DC-427E-483D-A0A5-F005C9289DC9}" type="slidenum">
              <a:rPr lang="ko-KR" altLang="en-US" smtClean="0"/>
              <a:t>‹#›</a:t>
            </a:fld>
            <a:endParaRPr lang="ko-KR" altLang="en-US"/>
          </a:p>
        </p:txBody>
      </p:sp>
    </p:spTree>
    <p:extLst>
      <p:ext uri="{BB962C8B-B14F-4D97-AF65-F5344CB8AC3E}">
        <p14:creationId xmlns:p14="http://schemas.microsoft.com/office/powerpoint/2010/main" val="151125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969ED290-CA1D-4316-96B0-3F3B02B95C48}" type="datetimeFigureOut">
              <a:rPr lang="ko-KR" altLang="en-US" smtClean="0"/>
              <a:t>2024-06-29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FBD7B2DC-427E-483D-A0A5-F005C9289DC9}" type="slidenum">
              <a:rPr lang="ko-KR" altLang="en-US" smtClean="0"/>
              <a:t>‹#›</a:t>
            </a:fld>
            <a:endParaRPr lang="ko-KR" altLang="en-US"/>
          </a:p>
        </p:txBody>
      </p:sp>
    </p:spTree>
    <p:extLst>
      <p:ext uri="{BB962C8B-B14F-4D97-AF65-F5344CB8AC3E}">
        <p14:creationId xmlns:p14="http://schemas.microsoft.com/office/powerpoint/2010/main" val="289301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날짜 개체 틀 4"/>
          <p:cNvSpPr>
            <a:spLocks noGrp="1"/>
          </p:cNvSpPr>
          <p:nvPr>
            <p:ph type="dt" sz="half" idx="10"/>
          </p:nvPr>
        </p:nvSpPr>
        <p:spPr/>
        <p:txBody>
          <a:bodyPr/>
          <a:lstStyle/>
          <a:p>
            <a:fld id="{969ED290-CA1D-4316-96B0-3F3B02B95C48}" type="datetimeFigureOut">
              <a:rPr lang="ko-KR" altLang="en-US" smtClean="0"/>
              <a:t>2024-06-29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BD7B2DC-427E-483D-A0A5-F005C9289DC9}" type="slidenum">
              <a:rPr lang="ko-KR" altLang="en-US" smtClean="0"/>
              <a:t>‹#›</a:t>
            </a:fld>
            <a:endParaRPr lang="ko-KR" altLang="en-US"/>
          </a:p>
        </p:txBody>
      </p:sp>
    </p:spTree>
    <p:extLst>
      <p:ext uri="{BB962C8B-B14F-4D97-AF65-F5344CB8AC3E}">
        <p14:creationId xmlns:p14="http://schemas.microsoft.com/office/powerpoint/2010/main" val="402407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 편집</a:t>
            </a:r>
          </a:p>
        </p:txBody>
      </p:sp>
      <p:sp>
        <p:nvSpPr>
          <p:cNvPr id="5" name="날짜 개체 틀 4"/>
          <p:cNvSpPr>
            <a:spLocks noGrp="1"/>
          </p:cNvSpPr>
          <p:nvPr>
            <p:ph type="dt" sz="half" idx="10"/>
          </p:nvPr>
        </p:nvSpPr>
        <p:spPr/>
        <p:txBody>
          <a:bodyPr/>
          <a:lstStyle/>
          <a:p>
            <a:fld id="{969ED290-CA1D-4316-96B0-3F3B02B95C48}" type="datetimeFigureOut">
              <a:rPr lang="ko-KR" altLang="en-US" smtClean="0"/>
              <a:t>2024-06-29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BD7B2DC-427E-483D-A0A5-F005C9289DC9}" type="slidenum">
              <a:rPr lang="ko-KR" altLang="en-US" smtClean="0"/>
              <a:t>‹#›</a:t>
            </a:fld>
            <a:endParaRPr lang="ko-KR" altLang="en-US"/>
          </a:p>
        </p:txBody>
      </p:sp>
    </p:spTree>
    <p:extLst>
      <p:ext uri="{BB962C8B-B14F-4D97-AF65-F5344CB8AC3E}">
        <p14:creationId xmlns:p14="http://schemas.microsoft.com/office/powerpoint/2010/main" val="4042290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ED290-CA1D-4316-96B0-3F3B02B95C48}" type="datetimeFigureOut">
              <a:rPr lang="ko-KR" altLang="en-US" smtClean="0"/>
              <a:t>2024-06-29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7B2DC-427E-483D-A0A5-F005C9289DC9}" type="slidenum">
              <a:rPr lang="ko-KR" altLang="en-US" smtClean="0"/>
              <a:t>‹#›</a:t>
            </a:fld>
            <a:endParaRPr lang="ko-KR" altLang="en-US"/>
          </a:p>
        </p:txBody>
      </p:sp>
    </p:spTree>
    <p:extLst>
      <p:ext uri="{BB962C8B-B14F-4D97-AF65-F5344CB8AC3E}">
        <p14:creationId xmlns:p14="http://schemas.microsoft.com/office/powerpoint/2010/main" val="261490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2133600" y="1211646"/>
            <a:ext cx="7924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fontAlgn="ctr" latinLnBrk="1">
              <a:spcBef>
                <a:spcPct val="20000"/>
              </a:spcBef>
              <a:buClr>
                <a:srgbClr val="6A5CD0"/>
              </a:buClr>
              <a:buSzPct val="80000"/>
              <a:buFont typeface="Wingdings 2" panose="05020102010507070707" pitchFamily="18" charset="2"/>
              <a:buChar char=""/>
              <a:defRPr kumimoji="1" sz="3200">
                <a:solidFill>
                  <a:schemeClr val="tx1"/>
                </a:solidFill>
                <a:latin typeface="굴림" panose="020B0600000101010101" pitchFamily="50" charset="-127"/>
                <a:ea typeface="굴림" panose="020B0600000101010101" pitchFamily="50" charset="-127"/>
              </a:defRPr>
            </a:lvl1pPr>
            <a:lvl2pPr marL="1041400" indent="-368300" latinLnBrk="1">
              <a:spcBef>
                <a:spcPct val="20000"/>
              </a:spcBef>
              <a:buClr>
                <a:schemeClr val="tx2"/>
              </a:buClr>
              <a:buSzPct val="80000"/>
              <a:buFont typeface="Wingdings 2" panose="05020102010507070707" pitchFamily="18" charset="2"/>
              <a:buChar char="d"/>
              <a:defRPr kumimoji="1" sz="2400">
                <a:solidFill>
                  <a:schemeClr val="tx1"/>
                </a:solidFill>
                <a:latin typeface="굴림" panose="020B0600000101010101" pitchFamily="50" charset="-127"/>
                <a:ea typeface="굴림" panose="020B0600000101010101" pitchFamily="50" charset="-127"/>
              </a:defRPr>
            </a:lvl2pPr>
            <a:lvl3pPr marL="1620838" indent="-327025" latinLnBrk="1">
              <a:spcBef>
                <a:spcPct val="20000"/>
              </a:spcBef>
              <a:buClr>
                <a:srgbClr val="6A5CD0"/>
              </a:buClr>
              <a:buSzPct val="85000"/>
              <a:buFont typeface="Wingdings 2" panose="05020102010507070707" pitchFamily="18" charset="2"/>
              <a:buChar char=""/>
              <a:defRPr kumimoji="1" sz="2200">
                <a:solidFill>
                  <a:schemeClr val="tx1"/>
                </a:solidFill>
                <a:latin typeface="굴림" panose="020B0600000101010101" pitchFamily="50" charset="-127"/>
                <a:ea typeface="굴림" panose="020B0600000101010101" pitchFamily="50" charset="-127"/>
              </a:defRPr>
            </a:lvl3pPr>
            <a:lvl4pPr marL="2138363" indent="-228600" latinLnBrk="1">
              <a:spcBef>
                <a:spcPct val="20000"/>
              </a:spcBef>
              <a:buClr>
                <a:schemeClr val="tx2"/>
              </a:buClr>
              <a:buSzPct val="90000"/>
              <a:buFont typeface="Wingdings 2" panose="05020102010507070707" pitchFamily="18" charset="2"/>
              <a:buChar char="d"/>
              <a:defRPr kumimoji="1">
                <a:solidFill>
                  <a:schemeClr val="tx1"/>
                </a:solidFill>
                <a:latin typeface="굴림" panose="020B0600000101010101" pitchFamily="50" charset="-127"/>
                <a:ea typeface="굴림" panose="020B0600000101010101" pitchFamily="50" charset="-127"/>
              </a:defRPr>
            </a:lvl4pPr>
            <a:lvl5pPr marL="2557463" indent="-228600" latinLnBrk="1">
              <a:spcBef>
                <a:spcPct val="20000"/>
              </a:spcBef>
              <a:buClr>
                <a:srgbClr val="6A5CD0"/>
              </a:buClr>
              <a:buSzPct val="95000"/>
              <a:buFont typeface="Wingdings 2" panose="05020102010507070707" pitchFamily="18" charset="2"/>
              <a:buChar char=""/>
              <a:defRPr kumimoji="1">
                <a:solidFill>
                  <a:schemeClr val="tx1"/>
                </a:solidFill>
                <a:latin typeface="굴림" panose="020B0600000101010101" pitchFamily="50" charset="-127"/>
                <a:ea typeface="굴림" panose="020B0600000101010101" pitchFamily="50" charset="-127"/>
              </a:defRPr>
            </a:lvl5pPr>
            <a:lvl6pPr marL="3014663" indent="-228600" eaLnBrk="0" fontAlgn="base" hangingPunct="0">
              <a:spcBef>
                <a:spcPct val="20000"/>
              </a:spcBef>
              <a:spcAft>
                <a:spcPct val="0"/>
              </a:spcAft>
              <a:buClr>
                <a:srgbClr val="6A5CD0"/>
              </a:buClr>
              <a:buSzPct val="95000"/>
              <a:buFont typeface="Wingdings 2" panose="05020102010507070707" pitchFamily="18" charset="2"/>
              <a:buChar char=""/>
              <a:defRPr kumimoji="1">
                <a:solidFill>
                  <a:schemeClr val="tx1"/>
                </a:solidFill>
                <a:latin typeface="굴림" panose="020B0600000101010101" pitchFamily="50" charset="-127"/>
                <a:ea typeface="굴림" panose="020B0600000101010101" pitchFamily="50" charset="-127"/>
              </a:defRPr>
            </a:lvl6pPr>
            <a:lvl7pPr marL="3471863" indent="-228600" eaLnBrk="0" fontAlgn="base" hangingPunct="0">
              <a:spcBef>
                <a:spcPct val="20000"/>
              </a:spcBef>
              <a:spcAft>
                <a:spcPct val="0"/>
              </a:spcAft>
              <a:buClr>
                <a:srgbClr val="6A5CD0"/>
              </a:buClr>
              <a:buSzPct val="95000"/>
              <a:buFont typeface="Wingdings 2" panose="05020102010507070707" pitchFamily="18" charset="2"/>
              <a:buChar char=""/>
              <a:defRPr kumimoji="1">
                <a:solidFill>
                  <a:schemeClr val="tx1"/>
                </a:solidFill>
                <a:latin typeface="굴림" panose="020B0600000101010101" pitchFamily="50" charset="-127"/>
                <a:ea typeface="굴림" panose="020B0600000101010101" pitchFamily="50" charset="-127"/>
              </a:defRPr>
            </a:lvl7pPr>
            <a:lvl8pPr marL="3929063" indent="-228600" eaLnBrk="0" fontAlgn="base" hangingPunct="0">
              <a:spcBef>
                <a:spcPct val="20000"/>
              </a:spcBef>
              <a:spcAft>
                <a:spcPct val="0"/>
              </a:spcAft>
              <a:buClr>
                <a:srgbClr val="6A5CD0"/>
              </a:buClr>
              <a:buSzPct val="95000"/>
              <a:buFont typeface="Wingdings 2" panose="05020102010507070707" pitchFamily="18" charset="2"/>
              <a:buChar char=""/>
              <a:defRPr kumimoji="1">
                <a:solidFill>
                  <a:schemeClr val="tx1"/>
                </a:solidFill>
                <a:latin typeface="굴림" panose="020B0600000101010101" pitchFamily="50" charset="-127"/>
                <a:ea typeface="굴림" panose="020B0600000101010101" pitchFamily="50" charset="-127"/>
              </a:defRPr>
            </a:lvl8pPr>
            <a:lvl9pPr marL="4386263" indent="-228600" eaLnBrk="0" fontAlgn="base" hangingPunct="0">
              <a:spcBef>
                <a:spcPct val="20000"/>
              </a:spcBef>
              <a:spcAft>
                <a:spcPct val="0"/>
              </a:spcAft>
              <a:buClr>
                <a:srgbClr val="6A5CD0"/>
              </a:buClr>
              <a:buSzPct val="95000"/>
              <a:buFont typeface="Wingdings 2" panose="05020102010507070707" pitchFamily="18" charset="2"/>
              <a:buChar char=""/>
              <a:defRPr kumimoji="1">
                <a:solidFill>
                  <a:schemeClr val="tx1"/>
                </a:solidFill>
                <a:latin typeface="굴림" panose="020B0600000101010101" pitchFamily="50" charset="-127"/>
                <a:ea typeface="굴림" panose="020B0600000101010101" pitchFamily="50" charset="-127"/>
              </a:defRPr>
            </a:lvl9pPr>
          </a:lstStyle>
          <a:p>
            <a:pPr algn="ctr" eaLnBrk="1" fontAlgn="base" hangingPunct="1">
              <a:lnSpc>
                <a:spcPct val="160000"/>
              </a:lnSpc>
              <a:spcBef>
                <a:spcPct val="0"/>
              </a:spcBef>
              <a:buClrTx/>
              <a:buSzTx/>
              <a:buFontTx/>
              <a:buNone/>
            </a:pPr>
            <a:r>
              <a:rPr lang="ko-KR" altLang="en-US" sz="7200" b="1" dirty="0" err="1" smtClean="0">
                <a:solidFill>
                  <a:srgbClr val="000000"/>
                </a:solidFill>
                <a:latin typeface="Calibri" panose="020F0502020204030204" pitchFamily="34" charset="0"/>
                <a:cs typeface="Calibri" panose="020F0502020204030204" pitchFamily="34" charset="0"/>
              </a:rPr>
              <a:t>냉동치료</a:t>
            </a:r>
            <a:endParaRPr lang="en-US" altLang="ko-KR" sz="7200" b="1" dirty="0" smtClean="0">
              <a:solidFill>
                <a:srgbClr val="000000"/>
              </a:solidFill>
              <a:latin typeface="Calibri" panose="020F0502020204030204" pitchFamily="34" charset="0"/>
              <a:cs typeface="Calibri" panose="020F0502020204030204" pitchFamily="34" charset="0"/>
            </a:endParaRPr>
          </a:p>
          <a:p>
            <a:pPr algn="ctr" eaLnBrk="1" fontAlgn="base" hangingPunct="1">
              <a:lnSpc>
                <a:spcPct val="160000"/>
              </a:lnSpc>
              <a:spcBef>
                <a:spcPct val="0"/>
              </a:spcBef>
              <a:buClrTx/>
              <a:buSzTx/>
              <a:buFontTx/>
              <a:buNone/>
            </a:pPr>
            <a:r>
              <a:rPr lang="en-US" altLang="ko-KR" sz="4800" dirty="0" smtClean="0">
                <a:solidFill>
                  <a:srgbClr val="000000"/>
                </a:solidFill>
                <a:latin typeface="Calibri" panose="020F0502020204030204" pitchFamily="34" charset="0"/>
                <a:cs typeface="Calibri" panose="020F0502020204030204" pitchFamily="34" charset="0"/>
              </a:rPr>
              <a:t>-</a:t>
            </a:r>
            <a:r>
              <a:rPr lang="ko-KR" altLang="en-US" sz="4800" dirty="0" smtClean="0">
                <a:solidFill>
                  <a:srgbClr val="000000"/>
                </a:solidFill>
                <a:latin typeface="Calibri" panose="020F0502020204030204" pitchFamily="34" charset="0"/>
                <a:cs typeface="Calibri" panose="020F0502020204030204" pitchFamily="34" charset="0"/>
              </a:rPr>
              <a:t>환자</a:t>
            </a:r>
            <a:r>
              <a:rPr lang="en-US" altLang="ko-KR" sz="4800" dirty="0" smtClean="0">
                <a:solidFill>
                  <a:srgbClr val="000000"/>
                </a:solidFill>
                <a:latin typeface="Calibri" panose="020F0502020204030204" pitchFamily="34" charset="0"/>
                <a:cs typeface="Calibri" panose="020F0502020204030204" pitchFamily="34" charset="0"/>
              </a:rPr>
              <a:t>·</a:t>
            </a:r>
            <a:r>
              <a:rPr lang="ko-KR" altLang="en-US" sz="4800" dirty="0" err="1" smtClean="0">
                <a:solidFill>
                  <a:srgbClr val="000000"/>
                </a:solidFill>
                <a:latin typeface="Calibri" panose="020F0502020204030204" pitchFamily="34" charset="0"/>
                <a:cs typeface="Calibri" panose="020F0502020204030204" pitchFamily="34" charset="0"/>
              </a:rPr>
              <a:t>보호자용</a:t>
            </a:r>
            <a:r>
              <a:rPr lang="en-US" altLang="ko-KR" sz="4800" dirty="0" smtClean="0">
                <a:solidFill>
                  <a:srgbClr val="000000"/>
                </a:solidFill>
                <a:latin typeface="Calibri" panose="020F0502020204030204" pitchFamily="34" charset="0"/>
                <a:cs typeface="Calibri" panose="020F0502020204030204" pitchFamily="34" charset="0"/>
              </a:rPr>
              <a:t>-</a:t>
            </a:r>
            <a:endParaRPr lang="en-US" altLang="ko-KR" sz="4800" dirty="0">
              <a:solidFill>
                <a:srgbClr val="000000"/>
              </a:solidFill>
              <a:latin typeface="Calibri" panose="020F0502020204030204" pitchFamily="34" charset="0"/>
              <a:cs typeface="Calibri" panose="020F0502020204030204" pitchFamily="34" charset="0"/>
            </a:endParaRPr>
          </a:p>
        </p:txBody>
      </p:sp>
      <p:sp>
        <p:nvSpPr>
          <p:cNvPr id="4" name="TextBox 2"/>
          <p:cNvSpPr txBox="1"/>
          <p:nvPr/>
        </p:nvSpPr>
        <p:spPr>
          <a:xfrm>
            <a:off x="911001" y="5134451"/>
            <a:ext cx="5517581" cy="1723549"/>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fontAlgn="base"/>
            <a:r>
              <a:rPr lang="ko-KR" altLang="en-US" sz="1600" dirty="0" smtClean="0"/>
              <a:t>자료 제공</a:t>
            </a:r>
            <a:r>
              <a:rPr lang="en-US" altLang="ko-KR" sz="1600" dirty="0" smtClean="0"/>
              <a:t>; </a:t>
            </a:r>
            <a:r>
              <a:rPr lang="ko-KR" altLang="en-US" b="1" dirty="0" err="1" smtClean="0"/>
              <a:t>이석종</a:t>
            </a:r>
            <a:r>
              <a:rPr lang="ko-KR" altLang="en-US" b="1" dirty="0" smtClean="0"/>
              <a:t> </a:t>
            </a:r>
            <a:r>
              <a:rPr lang="en-US" altLang="ko-KR" b="1" dirty="0" smtClean="0"/>
              <a:t>(</a:t>
            </a:r>
            <a:r>
              <a:rPr lang="ko-KR" altLang="en-US" b="1" dirty="0" smtClean="0"/>
              <a:t>이석종피부과 원장</a:t>
            </a:r>
            <a:r>
              <a:rPr lang="en-US" altLang="ko-KR" b="1" dirty="0" smtClean="0"/>
              <a:t>)</a:t>
            </a:r>
          </a:p>
          <a:p>
            <a:pPr fontAlgn="base"/>
            <a:endParaRPr lang="en-US" altLang="ko-KR" sz="1600" dirty="0" smtClean="0"/>
          </a:p>
          <a:p>
            <a:pPr fontAlgn="base"/>
            <a:r>
              <a:rPr lang="en-US" altLang="ko-KR" sz="1600" dirty="0"/>
              <a:t>  </a:t>
            </a:r>
            <a:r>
              <a:rPr lang="en-US" altLang="ko-KR" sz="1600" dirty="0" smtClean="0"/>
              <a:t>(</a:t>
            </a:r>
            <a:r>
              <a:rPr lang="ko-KR" altLang="en-US" sz="1600" dirty="0" smtClean="0"/>
              <a:t>전</a:t>
            </a:r>
            <a:r>
              <a:rPr lang="en-US" altLang="ko-KR" sz="1600" dirty="0" smtClean="0"/>
              <a:t>) </a:t>
            </a:r>
            <a:r>
              <a:rPr lang="ko-KR" altLang="en-US" sz="1400" dirty="0" smtClean="0"/>
              <a:t>경북대학교병원 피부과 교수</a:t>
            </a:r>
            <a:endParaRPr lang="en-US" altLang="ko-KR" sz="1400" dirty="0" smtClean="0"/>
          </a:p>
          <a:p>
            <a:pPr fontAlgn="base"/>
            <a:r>
              <a:rPr lang="ko-KR" altLang="en-US" sz="1400" dirty="0" smtClean="0"/>
              <a:t>  대한피부과학회 정회원</a:t>
            </a:r>
            <a:endParaRPr lang="en-US" altLang="ko-KR" sz="1400" dirty="0"/>
          </a:p>
          <a:p>
            <a:pPr fontAlgn="base"/>
            <a:r>
              <a:rPr lang="ko-KR" altLang="en-US" sz="1400" dirty="0" smtClean="0"/>
              <a:t>  </a:t>
            </a:r>
            <a:r>
              <a:rPr lang="en-US" altLang="ko-KR" sz="1400" dirty="0" smtClean="0"/>
              <a:t>(</a:t>
            </a:r>
            <a:r>
              <a:rPr lang="ko-KR" altLang="en-US" sz="1400" dirty="0"/>
              <a:t>전</a:t>
            </a:r>
            <a:r>
              <a:rPr lang="en-US" altLang="ko-KR" sz="1400" dirty="0"/>
              <a:t>) </a:t>
            </a:r>
            <a:r>
              <a:rPr lang="ko-KR" altLang="en-US" sz="1400" b="1" dirty="0" smtClean="0">
                <a:solidFill>
                  <a:srgbClr val="FF0000"/>
                </a:solidFill>
              </a:rPr>
              <a:t>대한피부암학회 회장</a:t>
            </a:r>
            <a:r>
              <a:rPr lang="ko-KR" altLang="en-US" sz="1400" b="1" dirty="0" smtClean="0"/>
              <a:t> </a:t>
            </a:r>
            <a:r>
              <a:rPr lang="en-US" altLang="ko-KR" sz="1400" dirty="0" smtClean="0"/>
              <a:t>(</a:t>
            </a:r>
            <a:r>
              <a:rPr lang="en-US" altLang="ko-KR" sz="1400" dirty="0" smtClean="0"/>
              <a:t>2021.11~2024.3)</a:t>
            </a:r>
            <a:endParaRPr lang="en-US" altLang="ko-KR" sz="1400" dirty="0" smtClean="0"/>
          </a:p>
          <a:p>
            <a:pPr fontAlgn="base"/>
            <a:r>
              <a:rPr lang="ko-KR" altLang="en-US" sz="1400" dirty="0" smtClean="0"/>
              <a:t>  </a:t>
            </a:r>
            <a:r>
              <a:rPr lang="en-US" altLang="ko-KR" sz="1400" dirty="0"/>
              <a:t>(</a:t>
            </a:r>
            <a:r>
              <a:rPr lang="ko-KR" altLang="en-US" sz="1400" dirty="0"/>
              <a:t>전</a:t>
            </a:r>
            <a:r>
              <a:rPr lang="en-US" altLang="ko-KR" sz="1400" dirty="0"/>
              <a:t>) </a:t>
            </a:r>
            <a:r>
              <a:rPr lang="ko-KR" altLang="en-US" sz="1400" b="1" dirty="0" smtClean="0">
                <a:solidFill>
                  <a:srgbClr val="FF0000"/>
                </a:solidFill>
              </a:rPr>
              <a:t>대한피부병리학회 회장</a:t>
            </a:r>
            <a:r>
              <a:rPr lang="ko-KR" altLang="en-US" sz="1400" dirty="0" smtClean="0"/>
              <a:t> </a:t>
            </a:r>
            <a:r>
              <a:rPr lang="en-US" altLang="ko-KR" sz="1400" dirty="0" smtClean="0"/>
              <a:t>(2017.2~2019.2)</a:t>
            </a:r>
            <a:endParaRPr lang="en-US" altLang="ko-KR" sz="1400" dirty="0"/>
          </a:p>
          <a:p>
            <a:pPr fontAlgn="base"/>
            <a:r>
              <a:rPr lang="ko-KR" altLang="en-US" sz="1400" dirty="0" smtClean="0"/>
              <a:t>  </a:t>
            </a:r>
            <a:r>
              <a:rPr lang="en-US" altLang="ko-KR" sz="1400" dirty="0" smtClean="0"/>
              <a:t>(</a:t>
            </a:r>
            <a:r>
              <a:rPr lang="ko-KR" altLang="en-US" sz="1400" dirty="0"/>
              <a:t>전</a:t>
            </a:r>
            <a:r>
              <a:rPr lang="en-US" altLang="ko-KR" sz="1400" dirty="0"/>
              <a:t>) </a:t>
            </a:r>
            <a:r>
              <a:rPr lang="ko-KR" altLang="en-US" sz="1400" b="1" dirty="0" smtClean="0">
                <a:solidFill>
                  <a:srgbClr val="FF0000"/>
                </a:solidFill>
              </a:rPr>
              <a:t>대한피부외과학회 회장</a:t>
            </a:r>
            <a:r>
              <a:rPr lang="ko-KR" altLang="en-US" sz="1400" dirty="0" smtClean="0"/>
              <a:t> </a:t>
            </a:r>
            <a:r>
              <a:rPr lang="en-US" altLang="ko-KR" sz="1400" dirty="0" smtClean="0"/>
              <a:t>(2019.5~2021.4)</a:t>
            </a:r>
          </a:p>
        </p:txBody>
      </p:sp>
    </p:spTree>
    <p:extLst>
      <p:ext uri="{BB962C8B-B14F-4D97-AF65-F5344CB8AC3E}">
        <p14:creationId xmlns:p14="http://schemas.microsoft.com/office/powerpoint/2010/main" val="60271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body" idx="1"/>
          </p:nvPr>
        </p:nvSpPr>
        <p:spPr>
          <a:xfrm>
            <a:off x="723601" y="1047302"/>
            <a:ext cx="10487737" cy="1741805"/>
          </a:xfrm>
        </p:spPr>
        <p:txBody>
          <a:bodyPr>
            <a:noAutofit/>
          </a:bodyPr>
          <a:lstStyle/>
          <a:p>
            <a:pPr fontAlgn="base">
              <a:lnSpc>
                <a:spcPct val="150000"/>
              </a:lnSpc>
            </a:pPr>
            <a:r>
              <a:rPr lang="ko-KR" altLang="en-US" sz="2400" b="1" dirty="0"/>
              <a:t>아주 차가운 </a:t>
            </a:r>
            <a:r>
              <a:rPr lang="ko-KR" altLang="en-US" sz="2400" b="1" u="sng" dirty="0"/>
              <a:t>액체질소</a:t>
            </a:r>
            <a:r>
              <a:rPr lang="en-US" altLang="ko-KR" sz="2400" b="1" u="sng" dirty="0"/>
              <a:t>(-190</a:t>
            </a:r>
            <a:r>
              <a:rPr lang="ko-KR" altLang="en-US" sz="2400" b="1" u="sng" dirty="0"/>
              <a:t>도</a:t>
            </a:r>
            <a:r>
              <a:rPr lang="en-US" altLang="ko-KR" sz="2400" b="1" u="sng" dirty="0"/>
              <a:t>)</a:t>
            </a:r>
            <a:r>
              <a:rPr lang="ko-KR" altLang="en-US" sz="2400" b="1" dirty="0"/>
              <a:t>를 이용하여 </a:t>
            </a:r>
            <a:r>
              <a:rPr lang="ko-KR" altLang="en-US" sz="2400" b="1" u="sng" dirty="0"/>
              <a:t>사마귀</a:t>
            </a:r>
            <a:r>
              <a:rPr lang="ko-KR" altLang="en-US" sz="2400" b="1" dirty="0"/>
              <a:t> 외에 </a:t>
            </a:r>
            <a:r>
              <a:rPr lang="ko-KR" altLang="en-US" sz="2400" b="1" dirty="0" smtClean="0"/>
              <a:t>종양</a:t>
            </a:r>
            <a:r>
              <a:rPr lang="en-US" altLang="ko-KR" sz="2400" b="1" dirty="0"/>
              <a:t>(</a:t>
            </a:r>
            <a:r>
              <a:rPr lang="ko-KR" altLang="en-US" sz="2400" b="1" dirty="0"/>
              <a:t>검버섯</a:t>
            </a:r>
            <a:r>
              <a:rPr lang="en-US" altLang="ko-KR" sz="2400" b="1" dirty="0"/>
              <a:t>, </a:t>
            </a:r>
            <a:r>
              <a:rPr lang="ko-KR" altLang="en-US" sz="2400" b="1" dirty="0" err="1" smtClean="0"/>
              <a:t>일광각화증</a:t>
            </a:r>
            <a:r>
              <a:rPr lang="ko-KR" altLang="en-US" sz="2400" b="1" dirty="0" smtClean="0"/>
              <a:t> </a:t>
            </a:r>
            <a:r>
              <a:rPr lang="ko-KR" altLang="en-US" sz="2400" b="1" dirty="0"/>
              <a:t>등</a:t>
            </a:r>
            <a:r>
              <a:rPr lang="en-US" altLang="ko-KR" sz="2400" b="1" dirty="0"/>
              <a:t>), </a:t>
            </a:r>
            <a:r>
              <a:rPr lang="ko-KR" altLang="en-US" sz="2400" b="1" dirty="0"/>
              <a:t>전염성연속종</a:t>
            </a:r>
            <a:r>
              <a:rPr lang="en-US" altLang="ko-KR" sz="2400" b="1" dirty="0"/>
              <a:t>, </a:t>
            </a:r>
            <a:r>
              <a:rPr lang="ko-KR" altLang="en-US" sz="2400" b="1" dirty="0" err="1"/>
              <a:t>결절양진</a:t>
            </a:r>
            <a:r>
              <a:rPr lang="ko-KR" altLang="en-US" sz="2400" b="1" dirty="0"/>
              <a:t> 등의 </a:t>
            </a:r>
            <a:r>
              <a:rPr lang="ko-KR" altLang="en-US" sz="2400" b="1" dirty="0" err="1"/>
              <a:t>만성습진을</a:t>
            </a:r>
            <a:r>
              <a:rPr lang="ko-KR" altLang="en-US" sz="2400" b="1" dirty="0"/>
              <a:t> 치료</a:t>
            </a:r>
            <a:r>
              <a:rPr lang="en-US" altLang="ko-KR" sz="2400" b="1" dirty="0"/>
              <a:t>/</a:t>
            </a:r>
            <a:r>
              <a:rPr lang="ko-KR" altLang="en-US" sz="2400" b="1" dirty="0"/>
              <a:t>완화하는 방법입니다</a:t>
            </a:r>
            <a:r>
              <a:rPr lang="en-US" altLang="ko-KR" sz="2400" b="1" dirty="0"/>
              <a:t>.</a:t>
            </a:r>
            <a:endParaRPr lang="ko-KR" altLang="en-US" sz="2400" dirty="0"/>
          </a:p>
        </p:txBody>
      </p:sp>
      <p:sp>
        <p:nvSpPr>
          <p:cNvPr id="293891" name="Rectangle 3"/>
          <p:cNvSpPr>
            <a:spLocks noChangeArrowheads="1"/>
          </p:cNvSpPr>
          <p:nvPr/>
        </p:nvSpPr>
        <p:spPr bwMode="auto">
          <a:xfrm>
            <a:off x="2209800" y="244742"/>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rgbClr val="FFFF00"/>
                </a:solidFill>
                <a:latin typeface="Arial Black" panose="020B0A04020102020204" pitchFamily="34" charset="0"/>
                <a:ea typeface="굴림" panose="020B0600000101010101" pitchFamily="50" charset="-127"/>
              </a:defRPr>
            </a:lvl1pPr>
            <a:lvl2pPr marL="742950" indent="-285750">
              <a:defRPr sz="4000">
                <a:solidFill>
                  <a:srgbClr val="FFFF00"/>
                </a:solidFill>
                <a:latin typeface="Arial Black" panose="020B0A04020102020204" pitchFamily="34" charset="0"/>
                <a:ea typeface="굴림" panose="020B0600000101010101" pitchFamily="50" charset="-127"/>
              </a:defRPr>
            </a:lvl2pPr>
            <a:lvl3pPr marL="1143000" indent="-228600">
              <a:defRPr sz="4000">
                <a:solidFill>
                  <a:srgbClr val="FFFF00"/>
                </a:solidFill>
                <a:latin typeface="Arial Black" panose="020B0A04020102020204" pitchFamily="34" charset="0"/>
                <a:ea typeface="굴림" panose="020B0600000101010101" pitchFamily="50" charset="-127"/>
              </a:defRPr>
            </a:lvl3pPr>
            <a:lvl4pPr marL="1600200" indent="-228600">
              <a:defRPr sz="4000">
                <a:solidFill>
                  <a:srgbClr val="FFFF00"/>
                </a:solidFill>
                <a:latin typeface="Arial Black" panose="020B0A04020102020204" pitchFamily="34" charset="0"/>
                <a:ea typeface="굴림" panose="020B0600000101010101" pitchFamily="50" charset="-127"/>
              </a:defRPr>
            </a:lvl4pPr>
            <a:lvl5pPr marL="2057400" indent="-228600">
              <a:defRPr sz="4000">
                <a:solidFill>
                  <a:srgbClr val="FFFF00"/>
                </a:solidFill>
                <a:latin typeface="Arial Black" panose="020B0A04020102020204" pitchFamily="34" charset="0"/>
                <a:ea typeface="굴림" panose="020B0600000101010101" pitchFamily="50" charset="-127"/>
              </a:defRPr>
            </a:lvl5pPr>
            <a:lvl6pPr marL="25146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6pPr>
            <a:lvl7pPr marL="29718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7pPr>
            <a:lvl8pPr marL="34290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8pPr>
            <a:lvl9pPr marL="38862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9pPr>
          </a:lstStyle>
          <a:p>
            <a:pPr algn="ctr"/>
            <a:r>
              <a:rPr kumimoji="1" lang="ko-KR" altLang="en-US" b="1" dirty="0" err="1" smtClean="0">
                <a:solidFill>
                  <a:srgbClr val="000000"/>
                </a:solidFill>
                <a:latin typeface="Calibri" panose="020F0502020204030204" pitchFamily="34" charset="0"/>
                <a:cs typeface="Calibri" panose="020F0502020204030204" pitchFamily="34" charset="0"/>
              </a:rPr>
              <a:t>냉동치료란</a:t>
            </a:r>
            <a:r>
              <a:rPr kumimoji="1" lang="ko-KR" altLang="en-US" b="1" dirty="0" smtClean="0">
                <a:solidFill>
                  <a:srgbClr val="000000"/>
                </a:solidFill>
                <a:latin typeface="Calibri" panose="020F0502020204030204" pitchFamily="34" charset="0"/>
                <a:cs typeface="Calibri" panose="020F0502020204030204" pitchFamily="34" charset="0"/>
              </a:rPr>
              <a:t> 무엇인가</a:t>
            </a:r>
            <a:r>
              <a:rPr kumimoji="1" lang="en-US" altLang="ko-KR" b="1" dirty="0" smtClean="0">
                <a:solidFill>
                  <a:srgbClr val="000000"/>
                </a:solidFill>
                <a:latin typeface="Calibri" panose="020F0502020204030204" pitchFamily="34" charset="0"/>
                <a:cs typeface="Calibri" panose="020F0502020204030204" pitchFamily="34" charset="0"/>
              </a:rPr>
              <a:t>?</a:t>
            </a:r>
            <a:endParaRPr kumimoji="1" lang="en-US" altLang="ko-KR" b="1" dirty="0">
              <a:solidFill>
                <a:srgbClr val="000000"/>
              </a:solidFill>
              <a:latin typeface="Calibri" panose="020F0502020204030204" pitchFamily="34" charset="0"/>
              <a:cs typeface="Calibri" panose="020F0502020204030204" pitchFamily="34" charset="0"/>
            </a:endParaRPr>
          </a:p>
        </p:txBody>
      </p:sp>
      <p:sp>
        <p:nvSpPr>
          <p:cNvPr id="4" name="Rectangle 2"/>
          <p:cNvSpPr txBox="1">
            <a:spLocks noChangeArrowheads="1"/>
          </p:cNvSpPr>
          <p:nvPr/>
        </p:nvSpPr>
        <p:spPr>
          <a:xfrm>
            <a:off x="1245281" y="6408794"/>
            <a:ext cx="1562398" cy="347091"/>
          </a:xfrm>
          <a:prstGeom prst="rect">
            <a:avLst/>
          </a:prstGeom>
        </p:spPr>
        <p:txBody>
          <a:bodyPr vert="horz" lIns="91440" tIns="45720" rIns="91440" bIns="45720" rtlCol="0">
            <a:normAutofit lnSpcReduction="1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0000"/>
              </a:buClr>
              <a:buSzPct val="150000"/>
              <a:buFont typeface="Arial" panose="020B0604020202020204" pitchFamily="34" charset="0"/>
              <a:buNone/>
              <a:defRPr/>
            </a:pPr>
            <a:r>
              <a:rPr lang="ko-KR" altLang="en-US" sz="2000" b="1" dirty="0" smtClean="0">
                <a:solidFill>
                  <a:srgbClr val="000000"/>
                </a:solidFill>
                <a:latin typeface="+mn-ea"/>
              </a:rPr>
              <a:t>사마귀</a:t>
            </a:r>
            <a:endParaRPr lang="en-US" altLang="ko-KR" sz="2000" b="1" dirty="0">
              <a:solidFill>
                <a:srgbClr val="000000"/>
              </a:solidFill>
              <a:latin typeface="+mn-ea"/>
            </a:endParaRPr>
          </a:p>
        </p:txBody>
      </p:sp>
      <p:sp>
        <p:nvSpPr>
          <p:cNvPr id="5" name="Rectangle 3"/>
          <p:cNvSpPr>
            <a:spLocks noChangeArrowheads="1"/>
          </p:cNvSpPr>
          <p:nvPr/>
        </p:nvSpPr>
        <p:spPr bwMode="auto">
          <a:xfrm>
            <a:off x="2229680" y="3286924"/>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rgbClr val="FFFF00"/>
                </a:solidFill>
                <a:latin typeface="Arial Black" panose="020B0A04020102020204" pitchFamily="34" charset="0"/>
                <a:ea typeface="굴림" panose="020B0600000101010101" pitchFamily="50" charset="-127"/>
              </a:defRPr>
            </a:lvl1pPr>
            <a:lvl2pPr marL="742950" indent="-285750">
              <a:defRPr sz="4000">
                <a:solidFill>
                  <a:srgbClr val="FFFF00"/>
                </a:solidFill>
                <a:latin typeface="Arial Black" panose="020B0A04020102020204" pitchFamily="34" charset="0"/>
                <a:ea typeface="굴림" panose="020B0600000101010101" pitchFamily="50" charset="-127"/>
              </a:defRPr>
            </a:lvl2pPr>
            <a:lvl3pPr marL="1143000" indent="-228600">
              <a:defRPr sz="4000">
                <a:solidFill>
                  <a:srgbClr val="FFFF00"/>
                </a:solidFill>
                <a:latin typeface="Arial Black" panose="020B0A04020102020204" pitchFamily="34" charset="0"/>
                <a:ea typeface="굴림" panose="020B0600000101010101" pitchFamily="50" charset="-127"/>
              </a:defRPr>
            </a:lvl3pPr>
            <a:lvl4pPr marL="1600200" indent="-228600">
              <a:defRPr sz="4000">
                <a:solidFill>
                  <a:srgbClr val="FFFF00"/>
                </a:solidFill>
                <a:latin typeface="Arial Black" panose="020B0A04020102020204" pitchFamily="34" charset="0"/>
                <a:ea typeface="굴림" panose="020B0600000101010101" pitchFamily="50" charset="-127"/>
              </a:defRPr>
            </a:lvl4pPr>
            <a:lvl5pPr marL="2057400" indent="-228600">
              <a:defRPr sz="4000">
                <a:solidFill>
                  <a:srgbClr val="FFFF00"/>
                </a:solidFill>
                <a:latin typeface="Arial Black" panose="020B0A04020102020204" pitchFamily="34" charset="0"/>
                <a:ea typeface="굴림" panose="020B0600000101010101" pitchFamily="50" charset="-127"/>
              </a:defRPr>
            </a:lvl5pPr>
            <a:lvl6pPr marL="25146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6pPr>
            <a:lvl7pPr marL="29718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7pPr>
            <a:lvl8pPr marL="34290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8pPr>
            <a:lvl9pPr marL="38862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9pPr>
          </a:lstStyle>
          <a:p>
            <a:pPr algn="ctr"/>
            <a:r>
              <a:rPr kumimoji="1" lang="ko-KR" altLang="en-US" b="1" dirty="0" err="1" smtClean="0">
                <a:solidFill>
                  <a:srgbClr val="000000"/>
                </a:solidFill>
                <a:latin typeface="Calibri" panose="020F0502020204030204" pitchFamily="34" charset="0"/>
                <a:cs typeface="Calibri" panose="020F0502020204030204" pitchFamily="34" charset="0"/>
              </a:rPr>
              <a:t>냉동치료</a:t>
            </a:r>
            <a:r>
              <a:rPr kumimoji="1" lang="ko-KR" altLang="en-US" b="1" dirty="0" smtClean="0">
                <a:solidFill>
                  <a:srgbClr val="000000"/>
                </a:solidFill>
                <a:latin typeface="Calibri" panose="020F0502020204030204" pitchFamily="34" charset="0"/>
                <a:cs typeface="Calibri" panose="020F0502020204030204" pitchFamily="34" charset="0"/>
              </a:rPr>
              <a:t> 대상</a:t>
            </a:r>
            <a:endParaRPr kumimoji="1" lang="en-US" altLang="ko-KR" b="1" dirty="0">
              <a:solidFill>
                <a:srgbClr val="000000"/>
              </a:solidFill>
              <a:latin typeface="Calibri" panose="020F0502020204030204" pitchFamily="34" charset="0"/>
              <a:cs typeface="Calibri" panose="020F0502020204030204" pitchFamily="34" charset="0"/>
            </a:endParaRPr>
          </a:p>
        </p:txBody>
      </p:sp>
      <p:sp>
        <p:nvSpPr>
          <p:cNvPr id="6" name="Rectangle 2"/>
          <p:cNvSpPr txBox="1">
            <a:spLocks noChangeArrowheads="1"/>
          </p:cNvSpPr>
          <p:nvPr/>
        </p:nvSpPr>
        <p:spPr>
          <a:xfrm>
            <a:off x="3618909" y="6385561"/>
            <a:ext cx="2108791" cy="347093"/>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0000"/>
              </a:buClr>
              <a:buSzPct val="150000"/>
              <a:buFont typeface="Arial" panose="020B0604020202020204" pitchFamily="34" charset="0"/>
              <a:buNone/>
              <a:defRPr/>
            </a:pPr>
            <a:r>
              <a:rPr lang="ko-KR" altLang="en-US" sz="2000" b="1" dirty="0" err="1" smtClean="0">
                <a:solidFill>
                  <a:srgbClr val="000000"/>
                </a:solidFill>
                <a:latin typeface="+mn-ea"/>
              </a:rPr>
              <a:t>일광각화증</a:t>
            </a:r>
            <a:endParaRPr lang="en-US" altLang="ko-KR" sz="2000" b="1" dirty="0">
              <a:solidFill>
                <a:srgbClr val="000000"/>
              </a:solidFill>
              <a:latin typeface="+mn-ea"/>
            </a:endParaRPr>
          </a:p>
        </p:txBody>
      </p:sp>
      <p:sp>
        <p:nvSpPr>
          <p:cNvPr id="7" name="Rectangle 2"/>
          <p:cNvSpPr txBox="1">
            <a:spLocks noChangeArrowheads="1"/>
          </p:cNvSpPr>
          <p:nvPr/>
        </p:nvSpPr>
        <p:spPr>
          <a:xfrm>
            <a:off x="6701016" y="6398264"/>
            <a:ext cx="1835156" cy="347091"/>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0000"/>
              </a:buClr>
              <a:buSzPct val="150000"/>
              <a:buFont typeface="Arial" panose="020B0604020202020204" pitchFamily="34" charset="0"/>
              <a:buNone/>
              <a:defRPr/>
            </a:pPr>
            <a:r>
              <a:rPr lang="ko-KR" altLang="en-US" sz="2000" b="1" dirty="0" smtClean="0">
                <a:solidFill>
                  <a:srgbClr val="000000"/>
                </a:solidFill>
                <a:latin typeface="+mn-ea"/>
              </a:rPr>
              <a:t>전염성연속종</a:t>
            </a:r>
            <a:endParaRPr lang="en-US" altLang="ko-KR" sz="2000" b="1" dirty="0">
              <a:solidFill>
                <a:srgbClr val="000000"/>
              </a:solidFill>
              <a:latin typeface="+mn-ea"/>
            </a:endParaRPr>
          </a:p>
        </p:txBody>
      </p:sp>
      <p:sp>
        <p:nvSpPr>
          <p:cNvPr id="8" name="Rectangle 2"/>
          <p:cNvSpPr txBox="1">
            <a:spLocks noChangeArrowheads="1"/>
          </p:cNvSpPr>
          <p:nvPr/>
        </p:nvSpPr>
        <p:spPr>
          <a:xfrm>
            <a:off x="9353401" y="6398263"/>
            <a:ext cx="1562398" cy="347091"/>
          </a:xfrm>
          <a:prstGeom prst="rect">
            <a:avLst/>
          </a:prstGeom>
        </p:spPr>
        <p:txBody>
          <a:bodyPr vert="horz" lIns="91440" tIns="45720" rIns="91440" bIns="45720" rtlCol="0">
            <a:normAutofit lnSpcReduction="1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0000"/>
              </a:buClr>
              <a:buSzPct val="150000"/>
              <a:buFont typeface="Arial" panose="020B0604020202020204" pitchFamily="34" charset="0"/>
              <a:buNone/>
              <a:defRPr/>
            </a:pPr>
            <a:r>
              <a:rPr lang="ko-KR" altLang="en-US" sz="2000" b="1" dirty="0" smtClean="0">
                <a:solidFill>
                  <a:srgbClr val="000000"/>
                </a:solidFill>
                <a:latin typeface="+mn-ea"/>
              </a:rPr>
              <a:t>결절 양진</a:t>
            </a:r>
            <a:endParaRPr lang="en-US" altLang="ko-KR" sz="2000" b="1" dirty="0">
              <a:solidFill>
                <a:srgbClr val="000000"/>
              </a:solidFill>
              <a:latin typeface="+mn-ea"/>
            </a:endParaRPr>
          </a:p>
        </p:txBody>
      </p:sp>
      <p:pic>
        <p:nvPicPr>
          <p:cNvPr id="3074" name="Picture 2" descr="Plantar Wart - Willis-Knighton Health System - Shreveport - Bossier City -  Louisia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110" y="4372619"/>
            <a:ext cx="2793484" cy="15713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ctinic Keratoses - Dermatologic Disorders - MSD Manual Professional Edi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888" y="4341834"/>
            <a:ext cx="2477729" cy="16402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olluscum contagiosum - NH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8302" y="4339020"/>
            <a:ext cx="2470784" cy="16430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linicopathological features of prurigo nodularis. (a–e) Multiple excoriated papules or nodules involving typical distribution of trunk with the “butterfly sign” (no lesion on the center of the back), extensors of the extremities, palms, buttocks, and neck. These images were taken from five different patients with PN: (a) P36, (b) P23, (c) P26, (d) P18, and (e) P25."/>
          <p:cNvPicPr>
            <a:picLocks noChangeAspect="1" noChangeArrowheads="1"/>
          </p:cNvPicPr>
          <p:nvPr/>
        </p:nvPicPr>
        <p:blipFill rotWithShape="1">
          <a:blip r:embed="rId6">
            <a:extLst>
              <a:ext uri="{28A0092B-C50C-407E-A947-70E740481C1C}">
                <a14:useLocalDpi xmlns:a14="http://schemas.microsoft.com/office/drawing/2010/main" val="0"/>
              </a:ext>
            </a:extLst>
          </a:blip>
          <a:srcRect l="10314" t="63006" r="42627" b="1497"/>
          <a:stretch/>
        </p:blipFill>
        <p:spPr bwMode="auto">
          <a:xfrm>
            <a:off x="8706380" y="4334484"/>
            <a:ext cx="3089263" cy="164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800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3"/>
          <p:cNvSpPr>
            <a:spLocks noChangeArrowheads="1"/>
          </p:cNvSpPr>
          <p:nvPr/>
        </p:nvSpPr>
        <p:spPr bwMode="auto">
          <a:xfrm>
            <a:off x="1681369" y="387096"/>
            <a:ext cx="882926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rgbClr val="FFFF00"/>
                </a:solidFill>
                <a:latin typeface="Arial Black" panose="020B0A04020102020204" pitchFamily="34" charset="0"/>
                <a:ea typeface="굴림" panose="020B0600000101010101" pitchFamily="50" charset="-127"/>
              </a:defRPr>
            </a:lvl1pPr>
            <a:lvl2pPr marL="742950" indent="-285750">
              <a:defRPr sz="4000">
                <a:solidFill>
                  <a:srgbClr val="FFFF00"/>
                </a:solidFill>
                <a:latin typeface="Arial Black" panose="020B0A04020102020204" pitchFamily="34" charset="0"/>
                <a:ea typeface="굴림" panose="020B0600000101010101" pitchFamily="50" charset="-127"/>
              </a:defRPr>
            </a:lvl2pPr>
            <a:lvl3pPr marL="1143000" indent="-228600">
              <a:defRPr sz="4000">
                <a:solidFill>
                  <a:srgbClr val="FFFF00"/>
                </a:solidFill>
                <a:latin typeface="Arial Black" panose="020B0A04020102020204" pitchFamily="34" charset="0"/>
                <a:ea typeface="굴림" panose="020B0600000101010101" pitchFamily="50" charset="-127"/>
              </a:defRPr>
            </a:lvl3pPr>
            <a:lvl4pPr marL="1600200" indent="-228600">
              <a:defRPr sz="4000">
                <a:solidFill>
                  <a:srgbClr val="FFFF00"/>
                </a:solidFill>
                <a:latin typeface="Arial Black" panose="020B0A04020102020204" pitchFamily="34" charset="0"/>
                <a:ea typeface="굴림" panose="020B0600000101010101" pitchFamily="50" charset="-127"/>
              </a:defRPr>
            </a:lvl4pPr>
            <a:lvl5pPr marL="2057400" indent="-228600">
              <a:defRPr sz="4000">
                <a:solidFill>
                  <a:srgbClr val="FFFF00"/>
                </a:solidFill>
                <a:latin typeface="Arial Black" panose="020B0A04020102020204" pitchFamily="34" charset="0"/>
                <a:ea typeface="굴림" panose="020B0600000101010101" pitchFamily="50" charset="-127"/>
              </a:defRPr>
            </a:lvl5pPr>
            <a:lvl6pPr marL="25146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6pPr>
            <a:lvl7pPr marL="29718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7pPr>
            <a:lvl8pPr marL="34290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8pPr>
            <a:lvl9pPr marL="38862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9pPr>
          </a:lstStyle>
          <a:p>
            <a:pPr algn="ctr"/>
            <a:r>
              <a:rPr kumimoji="1" lang="ko-KR" altLang="en-US" sz="4400" b="1" dirty="0" err="1" smtClean="0">
                <a:solidFill>
                  <a:srgbClr val="000000"/>
                </a:solidFill>
                <a:latin typeface="Calibri" panose="020F0502020204030204" pitchFamily="34" charset="0"/>
                <a:cs typeface="Calibri" panose="020F0502020204030204" pitchFamily="34" charset="0"/>
              </a:rPr>
              <a:t>냉동치료의</a:t>
            </a:r>
            <a:r>
              <a:rPr kumimoji="1" lang="ko-KR" altLang="en-US" sz="4400" b="1" dirty="0" smtClean="0">
                <a:solidFill>
                  <a:srgbClr val="000000"/>
                </a:solidFill>
                <a:latin typeface="Calibri" panose="020F0502020204030204" pitchFamily="34" charset="0"/>
                <a:cs typeface="Calibri" panose="020F0502020204030204" pitchFamily="34" charset="0"/>
              </a:rPr>
              <a:t> 모습</a:t>
            </a:r>
            <a:endParaRPr kumimoji="1" lang="en-US" altLang="ko-KR" sz="4400" b="1" dirty="0">
              <a:solidFill>
                <a:srgbClr val="000000"/>
              </a:solidFill>
              <a:latin typeface="Calibri" panose="020F0502020204030204" pitchFamily="34" charset="0"/>
              <a:cs typeface="Calibri" panose="020F0502020204030204" pitchFamily="34" charset="0"/>
            </a:endParaRPr>
          </a:p>
        </p:txBody>
      </p:sp>
      <p:sp>
        <p:nvSpPr>
          <p:cNvPr id="5" name="AutoShape 2" descr="Anesthesia | Plastic Surgery K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2" name="그림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86" y="1994158"/>
            <a:ext cx="5176109" cy="3605644"/>
          </a:xfrm>
          <a:prstGeom prst="rect">
            <a:avLst/>
          </a:prstGeom>
        </p:spPr>
      </p:pic>
      <p:pic>
        <p:nvPicPr>
          <p:cNvPr id="3" name="그림 2"/>
          <p:cNvPicPr>
            <a:picLocks noChangeAspect="1"/>
          </p:cNvPicPr>
          <p:nvPr/>
        </p:nvPicPr>
        <p:blipFill rotWithShape="1">
          <a:blip r:embed="rId4" cstate="print">
            <a:extLst>
              <a:ext uri="{28A0092B-C50C-407E-A947-70E740481C1C}">
                <a14:useLocalDpi xmlns:a14="http://schemas.microsoft.com/office/drawing/2010/main" val="0"/>
              </a:ext>
            </a:extLst>
          </a:blip>
          <a:srcRect r="6235"/>
          <a:stretch/>
        </p:blipFill>
        <p:spPr>
          <a:xfrm>
            <a:off x="6386624" y="1994158"/>
            <a:ext cx="5173296" cy="3605644"/>
          </a:xfrm>
          <a:prstGeom prst="rect">
            <a:avLst/>
          </a:prstGeom>
        </p:spPr>
      </p:pic>
      <p:sp>
        <p:nvSpPr>
          <p:cNvPr id="6" name="Rectangle 3"/>
          <p:cNvSpPr>
            <a:spLocks noChangeArrowheads="1"/>
          </p:cNvSpPr>
          <p:nvPr/>
        </p:nvSpPr>
        <p:spPr bwMode="auto">
          <a:xfrm>
            <a:off x="1482895" y="5728185"/>
            <a:ext cx="3078473" cy="41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rgbClr val="FFFF00"/>
                </a:solidFill>
                <a:latin typeface="Arial Black" panose="020B0A04020102020204" pitchFamily="34" charset="0"/>
                <a:ea typeface="굴림" panose="020B0600000101010101" pitchFamily="50" charset="-127"/>
              </a:defRPr>
            </a:lvl1pPr>
            <a:lvl2pPr marL="742950" indent="-285750">
              <a:defRPr sz="4000">
                <a:solidFill>
                  <a:srgbClr val="FFFF00"/>
                </a:solidFill>
                <a:latin typeface="Arial Black" panose="020B0A04020102020204" pitchFamily="34" charset="0"/>
                <a:ea typeface="굴림" panose="020B0600000101010101" pitchFamily="50" charset="-127"/>
              </a:defRPr>
            </a:lvl2pPr>
            <a:lvl3pPr marL="1143000" indent="-228600">
              <a:defRPr sz="4000">
                <a:solidFill>
                  <a:srgbClr val="FFFF00"/>
                </a:solidFill>
                <a:latin typeface="Arial Black" panose="020B0A04020102020204" pitchFamily="34" charset="0"/>
                <a:ea typeface="굴림" panose="020B0600000101010101" pitchFamily="50" charset="-127"/>
              </a:defRPr>
            </a:lvl3pPr>
            <a:lvl4pPr marL="1600200" indent="-228600">
              <a:defRPr sz="4000">
                <a:solidFill>
                  <a:srgbClr val="FFFF00"/>
                </a:solidFill>
                <a:latin typeface="Arial Black" panose="020B0A04020102020204" pitchFamily="34" charset="0"/>
                <a:ea typeface="굴림" panose="020B0600000101010101" pitchFamily="50" charset="-127"/>
              </a:defRPr>
            </a:lvl4pPr>
            <a:lvl5pPr marL="2057400" indent="-228600">
              <a:defRPr sz="4000">
                <a:solidFill>
                  <a:srgbClr val="FFFF00"/>
                </a:solidFill>
                <a:latin typeface="Arial Black" panose="020B0A04020102020204" pitchFamily="34" charset="0"/>
                <a:ea typeface="굴림" panose="020B0600000101010101" pitchFamily="50" charset="-127"/>
              </a:defRPr>
            </a:lvl5pPr>
            <a:lvl6pPr marL="25146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6pPr>
            <a:lvl7pPr marL="29718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7pPr>
            <a:lvl8pPr marL="34290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8pPr>
            <a:lvl9pPr marL="38862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9pPr>
          </a:lstStyle>
          <a:p>
            <a:pPr algn="ctr"/>
            <a:r>
              <a:rPr kumimoji="1" lang="ko-KR" altLang="en-US" sz="2800" b="1" smtClean="0">
                <a:solidFill>
                  <a:srgbClr val="000000"/>
                </a:solidFill>
                <a:latin typeface="Calibri" panose="020F0502020204030204" pitchFamily="34" charset="0"/>
                <a:cs typeface="Calibri" panose="020F0502020204030204" pitchFamily="34" charset="0"/>
              </a:rPr>
              <a:t>스프레이 기계</a:t>
            </a:r>
            <a:endParaRPr kumimoji="1" lang="en-US" altLang="ko-KR" sz="2800" b="1" dirty="0">
              <a:solidFill>
                <a:srgbClr val="000000"/>
              </a:solidFill>
              <a:latin typeface="Calibri" panose="020F0502020204030204" pitchFamily="34" charset="0"/>
              <a:cs typeface="Calibri" panose="020F0502020204030204" pitchFamily="34" charset="0"/>
            </a:endParaRPr>
          </a:p>
        </p:txBody>
      </p:sp>
      <p:sp>
        <p:nvSpPr>
          <p:cNvPr id="7" name="Rectangle 3"/>
          <p:cNvSpPr>
            <a:spLocks noChangeArrowheads="1"/>
          </p:cNvSpPr>
          <p:nvPr/>
        </p:nvSpPr>
        <p:spPr bwMode="auto">
          <a:xfrm>
            <a:off x="7081295" y="5721093"/>
            <a:ext cx="3884446" cy="41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rgbClr val="FFFF00"/>
                </a:solidFill>
                <a:latin typeface="Arial Black" panose="020B0A04020102020204" pitchFamily="34" charset="0"/>
                <a:ea typeface="굴림" panose="020B0600000101010101" pitchFamily="50" charset="-127"/>
              </a:defRPr>
            </a:lvl1pPr>
            <a:lvl2pPr marL="742950" indent="-285750">
              <a:defRPr sz="4000">
                <a:solidFill>
                  <a:srgbClr val="FFFF00"/>
                </a:solidFill>
                <a:latin typeface="Arial Black" panose="020B0A04020102020204" pitchFamily="34" charset="0"/>
                <a:ea typeface="굴림" panose="020B0600000101010101" pitchFamily="50" charset="-127"/>
              </a:defRPr>
            </a:lvl2pPr>
            <a:lvl3pPr marL="1143000" indent="-228600">
              <a:defRPr sz="4000">
                <a:solidFill>
                  <a:srgbClr val="FFFF00"/>
                </a:solidFill>
                <a:latin typeface="Arial Black" panose="020B0A04020102020204" pitchFamily="34" charset="0"/>
                <a:ea typeface="굴림" panose="020B0600000101010101" pitchFamily="50" charset="-127"/>
              </a:defRPr>
            </a:lvl3pPr>
            <a:lvl4pPr marL="1600200" indent="-228600">
              <a:defRPr sz="4000">
                <a:solidFill>
                  <a:srgbClr val="FFFF00"/>
                </a:solidFill>
                <a:latin typeface="Arial Black" panose="020B0A04020102020204" pitchFamily="34" charset="0"/>
                <a:ea typeface="굴림" panose="020B0600000101010101" pitchFamily="50" charset="-127"/>
              </a:defRPr>
            </a:lvl4pPr>
            <a:lvl5pPr marL="2057400" indent="-228600">
              <a:defRPr sz="4000">
                <a:solidFill>
                  <a:srgbClr val="FFFF00"/>
                </a:solidFill>
                <a:latin typeface="Arial Black" panose="020B0A04020102020204" pitchFamily="34" charset="0"/>
                <a:ea typeface="굴림" panose="020B0600000101010101" pitchFamily="50" charset="-127"/>
              </a:defRPr>
            </a:lvl5pPr>
            <a:lvl6pPr marL="25146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6pPr>
            <a:lvl7pPr marL="29718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7pPr>
            <a:lvl8pPr marL="34290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8pPr>
            <a:lvl9pPr marL="38862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9pPr>
          </a:lstStyle>
          <a:p>
            <a:pPr algn="ctr"/>
            <a:r>
              <a:rPr kumimoji="1" lang="ko-KR" altLang="en-US" sz="2800" b="1" dirty="0" smtClean="0">
                <a:solidFill>
                  <a:srgbClr val="000000"/>
                </a:solidFill>
                <a:latin typeface="Calibri" panose="020F0502020204030204" pitchFamily="34" charset="0"/>
                <a:cs typeface="Calibri" panose="020F0502020204030204" pitchFamily="34" charset="0"/>
              </a:rPr>
              <a:t>면봉을 이용한 </a:t>
            </a:r>
            <a:r>
              <a:rPr kumimoji="1" lang="ko-KR" altLang="en-US" sz="2800" b="1" dirty="0" err="1" smtClean="0">
                <a:solidFill>
                  <a:srgbClr val="000000"/>
                </a:solidFill>
                <a:latin typeface="Calibri" panose="020F0502020204030204" pitchFamily="34" charset="0"/>
                <a:cs typeface="Calibri" panose="020F0502020204030204" pitchFamily="34" charset="0"/>
              </a:rPr>
              <a:t>냉동치료</a:t>
            </a:r>
            <a:endParaRPr kumimoji="1" lang="en-US" altLang="ko-KR" sz="2800" b="1" dirty="0">
              <a:solidFill>
                <a:srgbClr val="000000"/>
              </a:solidFill>
              <a:latin typeface="Calibri" panose="020F0502020204030204" pitchFamily="34" charset="0"/>
              <a:cs typeface="Calibri" panose="020F0502020204030204" pitchFamily="34" charset="0"/>
            </a:endParaRPr>
          </a:p>
        </p:txBody>
      </p:sp>
      <p:pic>
        <p:nvPicPr>
          <p:cNvPr id="1026" name="Picture 2" descr="Amazon.com: Strive New Liquid Nitrogen Spray Mini Cryo Gun Liquid Nitrogen  Sprayer 300 Ml Cryo Spray with Nozzles (Empty Can) : Beauty &amp; Personal 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871173">
            <a:off x="4619714" y="996690"/>
            <a:ext cx="1448593" cy="1926320"/>
          </a:xfrm>
          <a:prstGeom prst="flowChartTerminator">
            <a:avLst/>
          </a:prstGeom>
          <a:noFill/>
          <a:extLst>
            <a:ext uri="{909E8E84-426E-40DD-AFC4-6F175D3DCCD1}">
              <a14:hiddenFill xmlns:a14="http://schemas.microsoft.com/office/drawing/2010/main">
                <a:solidFill>
                  <a:srgbClr val="FFFFFF"/>
                </a:solidFill>
              </a14:hiddenFill>
            </a:ext>
          </a:extLst>
        </p:spPr>
      </p:pic>
      <p:pic>
        <p:nvPicPr>
          <p:cNvPr id="1028" name="Picture 4" descr="Cryotherapy | Chennai Advanced Skin and Laser Clin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183" y="4723297"/>
            <a:ext cx="2276475" cy="2009776"/>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49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Rectangle 3"/>
          <p:cNvSpPr>
            <a:spLocks noChangeArrowheads="1"/>
          </p:cNvSpPr>
          <p:nvPr/>
        </p:nvSpPr>
        <p:spPr bwMode="auto">
          <a:xfrm>
            <a:off x="0" y="227605"/>
            <a:ext cx="1219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rgbClr val="FFFF00"/>
                </a:solidFill>
                <a:latin typeface="Arial Black" panose="020B0A04020102020204" pitchFamily="34" charset="0"/>
                <a:ea typeface="굴림" panose="020B0600000101010101" pitchFamily="50" charset="-127"/>
              </a:defRPr>
            </a:lvl1pPr>
            <a:lvl2pPr marL="742950" indent="-285750">
              <a:defRPr sz="4000">
                <a:solidFill>
                  <a:srgbClr val="FFFF00"/>
                </a:solidFill>
                <a:latin typeface="Arial Black" panose="020B0A04020102020204" pitchFamily="34" charset="0"/>
                <a:ea typeface="굴림" panose="020B0600000101010101" pitchFamily="50" charset="-127"/>
              </a:defRPr>
            </a:lvl2pPr>
            <a:lvl3pPr marL="1143000" indent="-228600">
              <a:defRPr sz="4000">
                <a:solidFill>
                  <a:srgbClr val="FFFF00"/>
                </a:solidFill>
                <a:latin typeface="Arial Black" panose="020B0A04020102020204" pitchFamily="34" charset="0"/>
                <a:ea typeface="굴림" panose="020B0600000101010101" pitchFamily="50" charset="-127"/>
              </a:defRPr>
            </a:lvl3pPr>
            <a:lvl4pPr marL="1600200" indent="-228600">
              <a:defRPr sz="4000">
                <a:solidFill>
                  <a:srgbClr val="FFFF00"/>
                </a:solidFill>
                <a:latin typeface="Arial Black" panose="020B0A04020102020204" pitchFamily="34" charset="0"/>
                <a:ea typeface="굴림" panose="020B0600000101010101" pitchFamily="50" charset="-127"/>
              </a:defRPr>
            </a:lvl4pPr>
            <a:lvl5pPr marL="2057400" indent="-228600">
              <a:defRPr sz="4000">
                <a:solidFill>
                  <a:srgbClr val="FFFF00"/>
                </a:solidFill>
                <a:latin typeface="Arial Black" panose="020B0A04020102020204" pitchFamily="34" charset="0"/>
                <a:ea typeface="굴림" panose="020B0600000101010101" pitchFamily="50" charset="-127"/>
              </a:defRPr>
            </a:lvl5pPr>
            <a:lvl6pPr marL="25146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6pPr>
            <a:lvl7pPr marL="29718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7pPr>
            <a:lvl8pPr marL="34290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8pPr>
            <a:lvl9pPr marL="38862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9pPr>
          </a:lstStyle>
          <a:p>
            <a:pPr algn="ctr"/>
            <a:r>
              <a:rPr kumimoji="1" lang="ko-KR" altLang="en-US" sz="4400" b="1" dirty="0" smtClean="0">
                <a:solidFill>
                  <a:srgbClr val="000000"/>
                </a:solidFill>
                <a:latin typeface="Calibri" panose="020F0502020204030204" pitchFamily="34" charset="0"/>
                <a:cs typeface="Calibri" panose="020F0502020204030204" pitchFamily="34" charset="0"/>
              </a:rPr>
              <a:t>치료 후 자연경과</a:t>
            </a:r>
            <a:r>
              <a:rPr kumimoji="1" lang="en-US" altLang="ko-KR" sz="4400" b="1" dirty="0" smtClean="0">
                <a:solidFill>
                  <a:srgbClr val="000000"/>
                </a:solidFill>
                <a:latin typeface="Calibri" panose="020F0502020204030204" pitchFamily="34" charset="0"/>
                <a:cs typeface="Calibri" panose="020F0502020204030204" pitchFamily="34" charset="0"/>
              </a:rPr>
              <a:t>; </a:t>
            </a:r>
            <a:r>
              <a:rPr kumimoji="1" lang="ko-KR" altLang="en-US" sz="4400" b="1" dirty="0" smtClean="0">
                <a:solidFill>
                  <a:srgbClr val="000000"/>
                </a:solidFill>
                <a:latin typeface="Calibri" panose="020F0502020204030204" pitchFamily="34" charset="0"/>
                <a:cs typeface="Calibri" panose="020F0502020204030204" pitchFamily="34" charset="0"/>
              </a:rPr>
              <a:t>불가피한 불편이 뒤따릅니다</a:t>
            </a:r>
            <a:r>
              <a:rPr kumimoji="1" lang="en-US" altLang="ko-KR" sz="4400" b="1" dirty="0" smtClean="0">
                <a:solidFill>
                  <a:srgbClr val="000000"/>
                </a:solidFill>
                <a:latin typeface="Calibri" panose="020F0502020204030204" pitchFamily="34" charset="0"/>
                <a:cs typeface="Calibri" panose="020F0502020204030204" pitchFamily="34" charset="0"/>
              </a:rPr>
              <a:t>.</a:t>
            </a:r>
            <a:endParaRPr kumimoji="1" lang="en-US" altLang="ko-KR" sz="4400" b="1" dirty="0">
              <a:solidFill>
                <a:srgbClr val="000000"/>
              </a:solidFill>
              <a:latin typeface="Calibri" panose="020F0502020204030204" pitchFamily="34" charset="0"/>
              <a:cs typeface="Calibri" panose="020F0502020204030204" pitchFamily="34" charset="0"/>
            </a:endParaRPr>
          </a:p>
        </p:txBody>
      </p:sp>
      <p:sp>
        <p:nvSpPr>
          <p:cNvPr id="5" name="AutoShape 2" descr="Anesthesia | Plastic Surgery K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4" name="Rectangle 3"/>
          <p:cNvSpPr>
            <a:spLocks noChangeArrowheads="1"/>
          </p:cNvSpPr>
          <p:nvPr/>
        </p:nvSpPr>
        <p:spPr bwMode="auto">
          <a:xfrm>
            <a:off x="1077166" y="1145549"/>
            <a:ext cx="10469565" cy="307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rgbClr val="FFFF00"/>
                </a:solidFill>
                <a:latin typeface="Arial Black" panose="020B0A04020102020204" pitchFamily="34" charset="0"/>
                <a:ea typeface="굴림" panose="020B0600000101010101" pitchFamily="50" charset="-127"/>
              </a:defRPr>
            </a:lvl1pPr>
            <a:lvl2pPr marL="742950" indent="-285750">
              <a:defRPr sz="4000">
                <a:solidFill>
                  <a:srgbClr val="FFFF00"/>
                </a:solidFill>
                <a:latin typeface="Arial Black" panose="020B0A04020102020204" pitchFamily="34" charset="0"/>
                <a:ea typeface="굴림" panose="020B0600000101010101" pitchFamily="50" charset="-127"/>
              </a:defRPr>
            </a:lvl2pPr>
            <a:lvl3pPr marL="1143000" indent="-228600">
              <a:defRPr sz="4000">
                <a:solidFill>
                  <a:srgbClr val="FFFF00"/>
                </a:solidFill>
                <a:latin typeface="Arial Black" panose="020B0A04020102020204" pitchFamily="34" charset="0"/>
                <a:ea typeface="굴림" panose="020B0600000101010101" pitchFamily="50" charset="-127"/>
              </a:defRPr>
            </a:lvl3pPr>
            <a:lvl4pPr marL="1600200" indent="-228600">
              <a:defRPr sz="4000">
                <a:solidFill>
                  <a:srgbClr val="FFFF00"/>
                </a:solidFill>
                <a:latin typeface="Arial Black" panose="020B0A04020102020204" pitchFamily="34" charset="0"/>
                <a:ea typeface="굴림" panose="020B0600000101010101" pitchFamily="50" charset="-127"/>
              </a:defRPr>
            </a:lvl4pPr>
            <a:lvl5pPr marL="2057400" indent="-228600">
              <a:defRPr sz="4000">
                <a:solidFill>
                  <a:srgbClr val="FFFF00"/>
                </a:solidFill>
                <a:latin typeface="Arial Black" panose="020B0A04020102020204" pitchFamily="34" charset="0"/>
                <a:ea typeface="굴림" panose="020B0600000101010101" pitchFamily="50" charset="-127"/>
              </a:defRPr>
            </a:lvl5pPr>
            <a:lvl6pPr marL="25146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6pPr>
            <a:lvl7pPr marL="29718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7pPr>
            <a:lvl8pPr marL="34290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8pPr>
            <a:lvl9pPr marL="38862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9pPr>
          </a:lstStyle>
          <a:p>
            <a:pPr fontAlgn="base">
              <a:lnSpc>
                <a:spcPct val="150000"/>
              </a:lnSpc>
            </a:pPr>
            <a:r>
              <a:rPr lang="en-US" altLang="ko-KR" sz="2400" b="1" dirty="0">
                <a:solidFill>
                  <a:schemeClr val="tx1"/>
                </a:solidFill>
                <a:latin typeface="+mn-lt"/>
              </a:rPr>
              <a:t>1) (</a:t>
            </a:r>
            <a:r>
              <a:rPr lang="ko-KR" altLang="en-US" sz="2400" b="1" dirty="0">
                <a:solidFill>
                  <a:schemeClr val="tx1"/>
                </a:solidFill>
                <a:latin typeface="+mn-lt"/>
              </a:rPr>
              <a:t>정상적 반응</a:t>
            </a:r>
            <a:r>
              <a:rPr lang="en-US" altLang="ko-KR" sz="2400" b="1" dirty="0">
                <a:solidFill>
                  <a:schemeClr val="tx1"/>
                </a:solidFill>
                <a:latin typeface="+mn-lt"/>
              </a:rPr>
              <a:t>) </a:t>
            </a:r>
            <a:r>
              <a:rPr lang="ko-KR" altLang="en-US" sz="2400" b="1" u="sng" dirty="0" smtClean="0">
                <a:solidFill>
                  <a:schemeClr val="tx1"/>
                </a:solidFill>
                <a:latin typeface="+mn-lt"/>
              </a:rPr>
              <a:t>모든 환자에서 </a:t>
            </a:r>
            <a:r>
              <a:rPr lang="en-US" altLang="ko-KR" sz="2400" b="1" u="sng" dirty="0" smtClean="0">
                <a:solidFill>
                  <a:schemeClr val="tx1"/>
                </a:solidFill>
                <a:latin typeface="+mn-lt"/>
              </a:rPr>
              <a:t>1~</a:t>
            </a:r>
            <a:r>
              <a:rPr lang="ko-KR" altLang="en-US" sz="2400" b="1" u="sng" dirty="0" err="1" smtClean="0">
                <a:solidFill>
                  <a:schemeClr val="tx1"/>
                </a:solidFill>
                <a:latin typeface="+mn-lt"/>
              </a:rPr>
              <a:t>수일후</a:t>
            </a:r>
            <a:r>
              <a:rPr lang="ko-KR" altLang="en-US" sz="2400" b="1" u="sng" dirty="0" smtClean="0">
                <a:solidFill>
                  <a:schemeClr val="tx1"/>
                </a:solidFill>
                <a:latin typeface="+mn-lt"/>
              </a:rPr>
              <a:t> 통증</a:t>
            </a:r>
            <a:r>
              <a:rPr lang="en-US" altLang="ko-KR" sz="2400" b="1" u="sng" dirty="0">
                <a:solidFill>
                  <a:schemeClr val="tx1"/>
                </a:solidFill>
                <a:latin typeface="+mn-lt"/>
              </a:rPr>
              <a:t>, </a:t>
            </a:r>
            <a:r>
              <a:rPr lang="ko-KR" altLang="en-US" sz="2400" b="1" u="sng" dirty="0">
                <a:solidFill>
                  <a:schemeClr val="tx1"/>
                </a:solidFill>
                <a:latin typeface="+mn-lt"/>
              </a:rPr>
              <a:t>부종</a:t>
            </a:r>
            <a:r>
              <a:rPr lang="en-US" altLang="ko-KR" sz="2400" b="1" u="sng" dirty="0">
                <a:solidFill>
                  <a:schemeClr val="tx1"/>
                </a:solidFill>
                <a:latin typeface="+mn-lt"/>
              </a:rPr>
              <a:t>, </a:t>
            </a:r>
            <a:r>
              <a:rPr lang="ko-KR" altLang="en-US" sz="2400" b="1" u="sng" dirty="0">
                <a:solidFill>
                  <a:schemeClr val="tx1"/>
                </a:solidFill>
                <a:latin typeface="+mn-lt"/>
              </a:rPr>
              <a:t>물집</a:t>
            </a:r>
            <a:r>
              <a:rPr lang="en-US" altLang="ko-KR" sz="2400" b="1" u="sng" dirty="0">
                <a:solidFill>
                  <a:schemeClr val="tx1"/>
                </a:solidFill>
                <a:latin typeface="+mn-lt"/>
              </a:rPr>
              <a:t>, </a:t>
            </a:r>
            <a:r>
              <a:rPr lang="ko-KR" altLang="en-US" sz="2400" b="1" u="sng" dirty="0" smtClean="0">
                <a:solidFill>
                  <a:schemeClr val="tx1"/>
                </a:solidFill>
                <a:latin typeface="+mn-lt"/>
              </a:rPr>
              <a:t>진물</a:t>
            </a:r>
            <a:r>
              <a:rPr lang="en-US" altLang="ko-KR" sz="2400" b="1" u="sng" dirty="0" smtClean="0">
                <a:solidFill>
                  <a:schemeClr val="tx1"/>
                </a:solidFill>
                <a:latin typeface="+mn-lt"/>
              </a:rPr>
              <a:t>, </a:t>
            </a:r>
            <a:r>
              <a:rPr lang="ko-KR" altLang="en-US" sz="2400" b="1" u="sng" dirty="0" smtClean="0">
                <a:solidFill>
                  <a:schemeClr val="tx1"/>
                </a:solidFill>
                <a:latin typeface="+mn-lt"/>
              </a:rPr>
              <a:t>딱지가 생기며 </a:t>
            </a:r>
            <a:r>
              <a:rPr lang="en-US" altLang="ko-KR" sz="2400" b="1" u="sng" dirty="0" smtClean="0">
                <a:solidFill>
                  <a:schemeClr val="tx1"/>
                </a:solidFill>
                <a:latin typeface="+mn-lt"/>
              </a:rPr>
              <a:t>, </a:t>
            </a:r>
            <a:r>
              <a:rPr lang="ko-KR" altLang="en-US" sz="2400" b="1" u="sng" dirty="0" smtClean="0">
                <a:solidFill>
                  <a:schemeClr val="tx1"/>
                </a:solidFill>
                <a:latin typeface="+mn-lt"/>
              </a:rPr>
              <a:t>얕은 </a:t>
            </a:r>
            <a:r>
              <a:rPr lang="ko-KR" altLang="en-US" sz="2400" b="1" u="sng" dirty="0" err="1" smtClean="0">
                <a:solidFill>
                  <a:schemeClr val="tx1"/>
                </a:solidFill>
                <a:latin typeface="+mn-lt"/>
              </a:rPr>
              <a:t>피부궤양도</a:t>
            </a:r>
            <a:r>
              <a:rPr lang="ko-KR" altLang="en-US" sz="2400" b="1" u="sng" dirty="0" smtClean="0">
                <a:solidFill>
                  <a:schemeClr val="tx1"/>
                </a:solidFill>
                <a:latin typeface="+mn-lt"/>
              </a:rPr>
              <a:t> 발생</a:t>
            </a:r>
            <a:r>
              <a:rPr lang="ko-KR" altLang="en-US" sz="2400" b="1" dirty="0" smtClean="0">
                <a:solidFill>
                  <a:schemeClr val="tx1"/>
                </a:solidFill>
                <a:latin typeface="+mn-lt"/>
              </a:rPr>
              <a:t>할 수 있음</a:t>
            </a:r>
            <a:endParaRPr lang="ko-KR" altLang="en-US" sz="2400" dirty="0">
              <a:solidFill>
                <a:schemeClr val="tx1"/>
              </a:solidFill>
              <a:latin typeface="+mn-lt"/>
            </a:endParaRPr>
          </a:p>
          <a:p>
            <a:pPr fontAlgn="base">
              <a:lnSpc>
                <a:spcPct val="150000"/>
              </a:lnSpc>
            </a:pPr>
            <a:r>
              <a:rPr lang="en-US" altLang="ko-KR" sz="2400" b="1" dirty="0">
                <a:solidFill>
                  <a:schemeClr val="tx1"/>
                </a:solidFill>
                <a:latin typeface="+mn-lt"/>
              </a:rPr>
              <a:t>2) </a:t>
            </a:r>
            <a:r>
              <a:rPr lang="ko-KR" altLang="en-US" sz="2400" b="1" dirty="0">
                <a:solidFill>
                  <a:schemeClr val="tx1"/>
                </a:solidFill>
                <a:latin typeface="+mn-lt"/>
              </a:rPr>
              <a:t>치료 부위 이상감각 </a:t>
            </a:r>
            <a:r>
              <a:rPr lang="en-US" altLang="ko-KR" sz="2400" b="1" dirty="0" smtClean="0">
                <a:solidFill>
                  <a:schemeClr val="tx1"/>
                </a:solidFill>
                <a:latin typeface="+mn-lt"/>
              </a:rPr>
              <a:t>(</a:t>
            </a:r>
            <a:r>
              <a:rPr lang="ko-KR" altLang="en-US" sz="2400" b="1" dirty="0" smtClean="0">
                <a:solidFill>
                  <a:schemeClr val="tx1"/>
                </a:solidFill>
                <a:latin typeface="+mn-lt"/>
              </a:rPr>
              <a:t>일시적</a:t>
            </a:r>
            <a:r>
              <a:rPr lang="en-US" altLang="ko-KR" sz="2400" b="1" dirty="0" smtClean="0">
                <a:solidFill>
                  <a:schemeClr val="tx1"/>
                </a:solidFill>
                <a:latin typeface="+mn-lt"/>
              </a:rPr>
              <a:t>, </a:t>
            </a:r>
            <a:r>
              <a:rPr lang="ko-KR" altLang="en-US" sz="2400" b="1" dirty="0" err="1" smtClean="0">
                <a:solidFill>
                  <a:schemeClr val="tx1"/>
                </a:solidFill>
                <a:latin typeface="+mn-lt"/>
              </a:rPr>
              <a:t>신경손상에</a:t>
            </a:r>
            <a:r>
              <a:rPr lang="ko-KR" altLang="en-US" sz="2400" b="1" dirty="0" smtClean="0">
                <a:solidFill>
                  <a:schemeClr val="tx1"/>
                </a:solidFill>
                <a:latin typeface="+mn-lt"/>
              </a:rPr>
              <a:t> </a:t>
            </a:r>
            <a:r>
              <a:rPr lang="ko-KR" altLang="en-US" sz="2400" b="1" dirty="0">
                <a:solidFill>
                  <a:schemeClr val="tx1"/>
                </a:solidFill>
                <a:latin typeface="+mn-lt"/>
              </a:rPr>
              <a:t>의하여 발생</a:t>
            </a:r>
            <a:r>
              <a:rPr lang="en-US" altLang="ko-KR" sz="2400" b="1" dirty="0">
                <a:solidFill>
                  <a:schemeClr val="tx1"/>
                </a:solidFill>
                <a:latin typeface="+mn-lt"/>
              </a:rPr>
              <a:t>)</a:t>
            </a:r>
            <a:endParaRPr lang="ko-KR" altLang="en-US" sz="2400" dirty="0">
              <a:solidFill>
                <a:schemeClr val="tx1"/>
              </a:solidFill>
              <a:latin typeface="+mn-lt"/>
            </a:endParaRPr>
          </a:p>
          <a:p>
            <a:pPr fontAlgn="base">
              <a:lnSpc>
                <a:spcPct val="150000"/>
              </a:lnSpc>
            </a:pPr>
            <a:r>
              <a:rPr lang="en-US" altLang="ko-KR" sz="2400" b="1" dirty="0">
                <a:solidFill>
                  <a:schemeClr val="tx1"/>
                </a:solidFill>
                <a:latin typeface="+mn-lt"/>
              </a:rPr>
              <a:t>3) </a:t>
            </a:r>
            <a:r>
              <a:rPr lang="ko-KR" altLang="en-US" sz="2400" b="1" dirty="0" err="1">
                <a:solidFill>
                  <a:schemeClr val="tx1"/>
                </a:solidFill>
                <a:latin typeface="+mn-lt"/>
              </a:rPr>
              <a:t>비후성</a:t>
            </a:r>
            <a:r>
              <a:rPr lang="ko-KR" altLang="en-US" sz="2400" b="1" dirty="0">
                <a:solidFill>
                  <a:schemeClr val="tx1"/>
                </a:solidFill>
                <a:latin typeface="+mn-lt"/>
              </a:rPr>
              <a:t> 반흔</a:t>
            </a:r>
            <a:r>
              <a:rPr lang="en-US" altLang="ko-KR" sz="2400" b="1" dirty="0">
                <a:solidFill>
                  <a:schemeClr val="tx1"/>
                </a:solidFill>
                <a:latin typeface="+mn-lt"/>
              </a:rPr>
              <a:t>, </a:t>
            </a:r>
            <a:r>
              <a:rPr lang="ko-KR" altLang="en-US" sz="2400" b="1" dirty="0" err="1">
                <a:solidFill>
                  <a:schemeClr val="tx1"/>
                </a:solidFill>
                <a:latin typeface="+mn-lt"/>
              </a:rPr>
              <a:t>피부위축</a:t>
            </a:r>
            <a:r>
              <a:rPr lang="ko-KR" altLang="en-US" sz="2400" b="1" dirty="0">
                <a:solidFill>
                  <a:schemeClr val="tx1"/>
                </a:solidFill>
                <a:latin typeface="+mn-lt"/>
              </a:rPr>
              <a:t> </a:t>
            </a:r>
            <a:r>
              <a:rPr lang="en-US" altLang="ko-KR" sz="2400" b="1" dirty="0" smtClean="0">
                <a:solidFill>
                  <a:schemeClr val="tx1"/>
                </a:solidFill>
                <a:latin typeface="+mn-lt"/>
              </a:rPr>
              <a:t>(</a:t>
            </a:r>
            <a:r>
              <a:rPr lang="ko-KR" altLang="en-US" sz="2400" b="1" dirty="0" smtClean="0">
                <a:solidFill>
                  <a:schemeClr val="tx1"/>
                </a:solidFill>
                <a:latin typeface="+mn-lt"/>
              </a:rPr>
              <a:t>드물게</a:t>
            </a:r>
            <a:r>
              <a:rPr lang="en-US" altLang="ko-KR" sz="2400" b="1" dirty="0" smtClean="0">
                <a:solidFill>
                  <a:schemeClr val="tx1"/>
                </a:solidFill>
                <a:latin typeface="+mn-lt"/>
              </a:rPr>
              <a:t>, </a:t>
            </a:r>
            <a:r>
              <a:rPr lang="ko-KR" altLang="en-US" sz="2400" b="1" dirty="0" smtClean="0">
                <a:solidFill>
                  <a:schemeClr val="tx1"/>
                </a:solidFill>
                <a:latin typeface="+mn-lt"/>
              </a:rPr>
              <a:t>치료부위가 </a:t>
            </a:r>
            <a:r>
              <a:rPr lang="ko-KR" altLang="en-US" sz="2400" b="1" dirty="0">
                <a:solidFill>
                  <a:schemeClr val="tx1"/>
                </a:solidFill>
                <a:latin typeface="+mn-lt"/>
              </a:rPr>
              <a:t>부풀어 오르거나 꺼지는 현상</a:t>
            </a:r>
            <a:r>
              <a:rPr lang="en-US" altLang="ko-KR" sz="2400" b="1" dirty="0">
                <a:solidFill>
                  <a:schemeClr val="tx1"/>
                </a:solidFill>
                <a:latin typeface="+mn-lt"/>
              </a:rPr>
              <a:t>)</a:t>
            </a:r>
            <a:endParaRPr lang="ko-KR" altLang="en-US" sz="2400" dirty="0">
              <a:solidFill>
                <a:schemeClr val="tx1"/>
              </a:solidFill>
              <a:latin typeface="+mn-lt"/>
            </a:endParaRPr>
          </a:p>
          <a:p>
            <a:pPr fontAlgn="base">
              <a:lnSpc>
                <a:spcPct val="150000"/>
              </a:lnSpc>
            </a:pPr>
            <a:r>
              <a:rPr lang="en-US" altLang="ko-KR" sz="2400" b="1" dirty="0">
                <a:solidFill>
                  <a:schemeClr val="tx1"/>
                </a:solidFill>
                <a:latin typeface="+mn-lt"/>
              </a:rPr>
              <a:t>4) </a:t>
            </a:r>
            <a:r>
              <a:rPr lang="ko-KR" altLang="en-US" sz="2400" b="1" dirty="0" err="1" smtClean="0">
                <a:solidFill>
                  <a:schemeClr val="tx1"/>
                </a:solidFill>
                <a:latin typeface="+mn-lt"/>
              </a:rPr>
              <a:t>저색소침착</a:t>
            </a:r>
            <a:r>
              <a:rPr lang="ko-KR" altLang="en-US" sz="2400" b="1" dirty="0" smtClean="0">
                <a:solidFill>
                  <a:schemeClr val="tx1"/>
                </a:solidFill>
                <a:latin typeface="+mn-lt"/>
              </a:rPr>
              <a:t> </a:t>
            </a:r>
            <a:r>
              <a:rPr lang="en-US" altLang="ko-KR" sz="2400" b="1" dirty="0" smtClean="0">
                <a:solidFill>
                  <a:schemeClr val="tx1"/>
                </a:solidFill>
                <a:latin typeface="+mn-lt"/>
              </a:rPr>
              <a:t>(</a:t>
            </a:r>
            <a:r>
              <a:rPr lang="ko-KR" altLang="en-US" sz="2400" b="1" dirty="0" smtClean="0">
                <a:solidFill>
                  <a:schemeClr val="tx1"/>
                </a:solidFill>
                <a:latin typeface="+mn-lt"/>
              </a:rPr>
              <a:t>드물고 회복 가능</a:t>
            </a:r>
            <a:r>
              <a:rPr lang="en-US" altLang="ko-KR" sz="2400" b="1" dirty="0" smtClean="0">
                <a:solidFill>
                  <a:schemeClr val="tx1"/>
                </a:solidFill>
                <a:latin typeface="+mn-lt"/>
              </a:rPr>
              <a:t>, </a:t>
            </a:r>
            <a:r>
              <a:rPr lang="ko-KR" altLang="en-US" sz="2400" b="1" dirty="0" err="1" smtClean="0">
                <a:solidFill>
                  <a:schemeClr val="tx1"/>
                </a:solidFill>
                <a:latin typeface="+mn-lt"/>
              </a:rPr>
              <a:t>치료부위</a:t>
            </a:r>
            <a:r>
              <a:rPr lang="ko-KR" altLang="en-US" sz="2400" b="1" dirty="0" smtClean="0">
                <a:solidFill>
                  <a:schemeClr val="tx1"/>
                </a:solidFill>
                <a:latin typeface="+mn-lt"/>
              </a:rPr>
              <a:t> </a:t>
            </a:r>
            <a:r>
              <a:rPr lang="ko-KR" altLang="en-US" sz="2400" b="1" dirty="0">
                <a:solidFill>
                  <a:schemeClr val="tx1"/>
                </a:solidFill>
                <a:latin typeface="+mn-lt"/>
              </a:rPr>
              <a:t>색소가 파괴되어 희게 되는 현상</a:t>
            </a:r>
            <a:r>
              <a:rPr lang="en-US" altLang="ko-KR" sz="2400" b="1" dirty="0">
                <a:solidFill>
                  <a:schemeClr val="tx1"/>
                </a:solidFill>
                <a:latin typeface="+mn-lt"/>
              </a:rPr>
              <a:t>) </a:t>
            </a:r>
            <a:endParaRPr lang="ko-KR" altLang="en-US" sz="2400" dirty="0">
              <a:solidFill>
                <a:schemeClr val="tx1"/>
              </a:solidFill>
              <a:latin typeface="+mn-lt"/>
            </a:endParaRPr>
          </a:p>
          <a:p>
            <a:pPr fontAlgn="base">
              <a:lnSpc>
                <a:spcPct val="150000"/>
              </a:lnSpc>
            </a:pPr>
            <a:r>
              <a:rPr lang="en-US" altLang="ko-KR" sz="2400" b="1" dirty="0">
                <a:solidFill>
                  <a:schemeClr val="tx1"/>
                </a:solidFill>
                <a:latin typeface="+mn-lt"/>
              </a:rPr>
              <a:t>5) </a:t>
            </a:r>
            <a:r>
              <a:rPr lang="ko-KR" altLang="en-US" sz="2400" b="1" dirty="0">
                <a:solidFill>
                  <a:schemeClr val="tx1"/>
                </a:solidFill>
                <a:latin typeface="+mn-lt"/>
              </a:rPr>
              <a:t>일시적인 탈모</a:t>
            </a:r>
            <a:r>
              <a:rPr lang="en-US" altLang="ko-KR" sz="2400" b="1" dirty="0">
                <a:solidFill>
                  <a:schemeClr val="tx1"/>
                </a:solidFill>
                <a:latin typeface="+mn-lt"/>
              </a:rPr>
              <a:t>(</a:t>
            </a:r>
            <a:r>
              <a:rPr lang="ko-KR" altLang="en-US" sz="2400" b="1" dirty="0">
                <a:solidFill>
                  <a:schemeClr val="tx1"/>
                </a:solidFill>
                <a:latin typeface="+mn-lt"/>
              </a:rPr>
              <a:t>脫毛</a:t>
            </a:r>
            <a:r>
              <a:rPr lang="en-US" altLang="ko-KR" sz="2400" b="1" dirty="0">
                <a:solidFill>
                  <a:schemeClr val="tx1"/>
                </a:solidFill>
                <a:latin typeface="+mn-lt"/>
              </a:rPr>
              <a:t>) </a:t>
            </a:r>
            <a:r>
              <a:rPr lang="ko-KR" altLang="en-US" sz="2400" b="1" dirty="0">
                <a:solidFill>
                  <a:schemeClr val="tx1"/>
                </a:solidFill>
                <a:latin typeface="+mn-lt"/>
              </a:rPr>
              <a:t>및 </a:t>
            </a:r>
            <a:r>
              <a:rPr lang="ko-KR" altLang="en-US" sz="2400" b="1" dirty="0" err="1">
                <a:solidFill>
                  <a:schemeClr val="tx1"/>
                </a:solidFill>
                <a:latin typeface="+mn-lt"/>
              </a:rPr>
              <a:t>소한증</a:t>
            </a:r>
            <a:r>
              <a:rPr lang="en-US" altLang="ko-KR" sz="2400" b="1" dirty="0">
                <a:solidFill>
                  <a:schemeClr val="tx1"/>
                </a:solidFill>
                <a:latin typeface="+mn-lt"/>
              </a:rPr>
              <a:t>(</a:t>
            </a:r>
            <a:r>
              <a:rPr lang="ko-KR" altLang="en-US" sz="2400" b="1" dirty="0">
                <a:solidFill>
                  <a:schemeClr val="tx1"/>
                </a:solidFill>
                <a:latin typeface="+mn-lt"/>
              </a:rPr>
              <a:t>少汗症</a:t>
            </a:r>
            <a:r>
              <a:rPr lang="en-US" altLang="ko-KR" sz="2400" b="1" dirty="0">
                <a:solidFill>
                  <a:schemeClr val="tx1"/>
                </a:solidFill>
                <a:latin typeface="+mn-lt"/>
              </a:rPr>
              <a:t>)</a:t>
            </a:r>
            <a:endParaRPr lang="ko-KR" altLang="en-US" sz="2400" dirty="0">
              <a:solidFill>
                <a:schemeClr val="tx1"/>
              </a:solidFill>
              <a:latin typeface="+mn-lt"/>
            </a:endParaRPr>
          </a:p>
        </p:txBody>
      </p:sp>
      <p:sp>
        <p:nvSpPr>
          <p:cNvPr id="2" name="AutoShape 2" descr="Cryotherapy: Uses, Cautions, and Aftercare — DermNe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2052" name="Picture 4" descr="Cryotherapy esch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313" y="4422775"/>
            <a:ext cx="280035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ryotherapy infected bli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167" y="4425579"/>
            <a:ext cx="2800350" cy="21145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ryothera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6740" y="4422775"/>
            <a:ext cx="280035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50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body" idx="1"/>
          </p:nvPr>
        </p:nvSpPr>
        <p:spPr>
          <a:xfrm>
            <a:off x="833955" y="2541195"/>
            <a:ext cx="10190533" cy="1775610"/>
          </a:xfrm>
        </p:spPr>
        <p:txBody>
          <a:bodyPr>
            <a:noAutofit/>
          </a:bodyPr>
          <a:lstStyle/>
          <a:p>
            <a:pPr marL="0" indent="0" fontAlgn="base">
              <a:buNone/>
            </a:pPr>
            <a:r>
              <a:rPr lang="en-US" altLang="ko-KR" sz="2400" dirty="0" smtClean="0">
                <a:solidFill>
                  <a:srgbClr val="000000"/>
                </a:solidFill>
              </a:rPr>
              <a:t>2. </a:t>
            </a:r>
            <a:r>
              <a:rPr lang="ko-KR" altLang="en-US" sz="2400" dirty="0" err="1"/>
              <a:t>냉동치료</a:t>
            </a:r>
            <a:r>
              <a:rPr lang="ko-KR" altLang="en-US" sz="2400" dirty="0"/>
              <a:t> 후에는 정상적으로 즉시 치료부위가 부어 오르며 그날 </a:t>
            </a:r>
            <a:r>
              <a:rPr lang="ko-KR" altLang="en-US" sz="2400" dirty="0" smtClean="0"/>
              <a:t>저녁이나 </a:t>
            </a:r>
            <a:r>
              <a:rPr lang="ko-KR" altLang="en-US" sz="2400" dirty="0"/>
              <a:t>다음날 수포</a:t>
            </a:r>
            <a:r>
              <a:rPr lang="en-US" altLang="ko-KR" sz="2400" dirty="0"/>
              <a:t>(</a:t>
            </a:r>
            <a:r>
              <a:rPr lang="ko-KR" altLang="en-US" sz="2400" dirty="0"/>
              <a:t>물집</a:t>
            </a:r>
            <a:r>
              <a:rPr lang="en-US" altLang="ko-KR" sz="2400" dirty="0"/>
              <a:t>)</a:t>
            </a:r>
            <a:r>
              <a:rPr lang="ko-KR" altLang="en-US" sz="2400" dirty="0"/>
              <a:t>이 생길 수 있습니다</a:t>
            </a:r>
            <a:r>
              <a:rPr lang="en-US" altLang="ko-KR" sz="2400" dirty="0"/>
              <a:t>.</a:t>
            </a:r>
            <a:r>
              <a:rPr lang="ko-KR" altLang="en-US" sz="2400" dirty="0"/>
              <a:t> </a:t>
            </a:r>
            <a:r>
              <a:rPr lang="ko-KR" altLang="en-US" sz="2400" dirty="0" smtClean="0"/>
              <a:t>대부분 일반적인 상처 소독으로 충분하지만 간혹 물집이 </a:t>
            </a:r>
            <a:r>
              <a:rPr lang="ko-KR" altLang="en-US" sz="2400" dirty="0"/>
              <a:t>너무 커서 통증이 </a:t>
            </a:r>
            <a:r>
              <a:rPr lang="ko-KR" altLang="en-US" sz="2400" dirty="0" smtClean="0"/>
              <a:t>심하든지</a:t>
            </a:r>
            <a:r>
              <a:rPr lang="en-US" altLang="ko-KR" sz="2400" dirty="0" smtClean="0"/>
              <a:t>,</a:t>
            </a:r>
            <a:r>
              <a:rPr lang="ko-KR" altLang="en-US" sz="2400" dirty="0" smtClean="0"/>
              <a:t> </a:t>
            </a:r>
            <a:r>
              <a:rPr lang="ko-KR" altLang="en-US" sz="2400" dirty="0"/>
              <a:t>가제로 </a:t>
            </a:r>
            <a:r>
              <a:rPr lang="en-US" altLang="ko-KR" sz="2400" dirty="0"/>
              <a:t>10-15</a:t>
            </a:r>
            <a:r>
              <a:rPr lang="ko-KR" altLang="en-US" sz="2400" dirty="0"/>
              <a:t>분간 눌러도 멈추지 않는 출혈이 있다거나 염증이 생겨 곪을 우려가 있을 때에는 </a:t>
            </a:r>
            <a:r>
              <a:rPr lang="ko-KR" altLang="en-US" sz="2400" dirty="0" smtClean="0"/>
              <a:t>병원으로 연락하기 바랍니다</a:t>
            </a:r>
            <a:endParaRPr lang="ko-KR" altLang="en-US" sz="2400" dirty="0"/>
          </a:p>
        </p:txBody>
      </p:sp>
      <p:sp>
        <p:nvSpPr>
          <p:cNvPr id="293891" name="Rectangle 3"/>
          <p:cNvSpPr>
            <a:spLocks noChangeArrowheads="1"/>
          </p:cNvSpPr>
          <p:nvPr/>
        </p:nvSpPr>
        <p:spPr bwMode="auto">
          <a:xfrm>
            <a:off x="1666465" y="106680"/>
            <a:ext cx="883257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a:solidFill>
                  <a:srgbClr val="FFFF00"/>
                </a:solidFill>
                <a:latin typeface="Arial Black" panose="020B0A04020102020204" pitchFamily="34" charset="0"/>
                <a:ea typeface="굴림" panose="020B0600000101010101" pitchFamily="50" charset="-127"/>
              </a:defRPr>
            </a:lvl1pPr>
            <a:lvl2pPr marL="742950" indent="-285750">
              <a:defRPr sz="4000">
                <a:solidFill>
                  <a:srgbClr val="FFFF00"/>
                </a:solidFill>
                <a:latin typeface="Arial Black" panose="020B0A04020102020204" pitchFamily="34" charset="0"/>
                <a:ea typeface="굴림" panose="020B0600000101010101" pitchFamily="50" charset="-127"/>
              </a:defRPr>
            </a:lvl2pPr>
            <a:lvl3pPr marL="1143000" indent="-228600">
              <a:defRPr sz="4000">
                <a:solidFill>
                  <a:srgbClr val="FFFF00"/>
                </a:solidFill>
                <a:latin typeface="Arial Black" panose="020B0A04020102020204" pitchFamily="34" charset="0"/>
                <a:ea typeface="굴림" panose="020B0600000101010101" pitchFamily="50" charset="-127"/>
              </a:defRPr>
            </a:lvl3pPr>
            <a:lvl4pPr marL="1600200" indent="-228600">
              <a:defRPr sz="4000">
                <a:solidFill>
                  <a:srgbClr val="FFFF00"/>
                </a:solidFill>
                <a:latin typeface="Arial Black" panose="020B0A04020102020204" pitchFamily="34" charset="0"/>
                <a:ea typeface="굴림" panose="020B0600000101010101" pitchFamily="50" charset="-127"/>
              </a:defRPr>
            </a:lvl4pPr>
            <a:lvl5pPr marL="2057400" indent="-228600">
              <a:defRPr sz="4000">
                <a:solidFill>
                  <a:srgbClr val="FFFF00"/>
                </a:solidFill>
                <a:latin typeface="Arial Black" panose="020B0A04020102020204" pitchFamily="34" charset="0"/>
                <a:ea typeface="굴림" panose="020B0600000101010101" pitchFamily="50" charset="-127"/>
              </a:defRPr>
            </a:lvl5pPr>
            <a:lvl6pPr marL="25146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6pPr>
            <a:lvl7pPr marL="29718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7pPr>
            <a:lvl8pPr marL="34290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8pPr>
            <a:lvl9pPr marL="3886200" indent="-228600" eaLnBrk="0" fontAlgn="base" hangingPunct="0">
              <a:spcBef>
                <a:spcPct val="0"/>
              </a:spcBef>
              <a:spcAft>
                <a:spcPct val="0"/>
              </a:spcAft>
              <a:defRPr sz="4000">
                <a:solidFill>
                  <a:srgbClr val="FFFF00"/>
                </a:solidFill>
                <a:latin typeface="Arial Black" panose="020B0A04020102020204" pitchFamily="34" charset="0"/>
                <a:ea typeface="굴림" panose="020B0600000101010101" pitchFamily="50" charset="-127"/>
              </a:defRPr>
            </a:lvl9pPr>
          </a:lstStyle>
          <a:p>
            <a:pPr algn="ctr"/>
            <a:r>
              <a:rPr kumimoji="1" lang="ko-KR" altLang="en-US" sz="4400" b="1" dirty="0" err="1" smtClean="0">
                <a:solidFill>
                  <a:srgbClr val="000000"/>
                </a:solidFill>
                <a:latin typeface="Calibri" panose="020F0502020204030204" pitchFamily="34" charset="0"/>
                <a:cs typeface="Calibri" panose="020F0502020204030204" pitchFamily="34" charset="0"/>
              </a:rPr>
              <a:t>냉동치료</a:t>
            </a:r>
            <a:r>
              <a:rPr kumimoji="1" lang="ko-KR" altLang="en-US" sz="4400" b="1" dirty="0" smtClean="0">
                <a:solidFill>
                  <a:srgbClr val="000000"/>
                </a:solidFill>
                <a:latin typeface="Calibri" panose="020F0502020204030204" pitchFamily="34" charset="0"/>
                <a:cs typeface="Calibri" panose="020F0502020204030204" pitchFamily="34" charset="0"/>
              </a:rPr>
              <a:t> 후 어떻게 하면 좋나요</a:t>
            </a:r>
            <a:r>
              <a:rPr kumimoji="1" lang="en-US" altLang="ko-KR" sz="4400" b="1" dirty="0" smtClean="0">
                <a:solidFill>
                  <a:srgbClr val="000000"/>
                </a:solidFill>
                <a:latin typeface="Calibri" panose="020F0502020204030204" pitchFamily="34" charset="0"/>
                <a:cs typeface="Calibri" panose="020F0502020204030204" pitchFamily="34" charset="0"/>
              </a:rPr>
              <a:t>?</a:t>
            </a:r>
            <a:endParaRPr kumimoji="1" lang="en-US" altLang="ko-KR" sz="4400" b="1" dirty="0">
              <a:solidFill>
                <a:srgbClr val="000000"/>
              </a:solidFill>
              <a:latin typeface="Calibri" panose="020F0502020204030204" pitchFamily="34" charset="0"/>
              <a:cs typeface="Calibri" panose="020F0502020204030204" pitchFamily="34" charset="0"/>
            </a:endParaRPr>
          </a:p>
        </p:txBody>
      </p:sp>
      <p:sp>
        <p:nvSpPr>
          <p:cNvPr id="4" name="Rectangle 2"/>
          <p:cNvSpPr txBox="1">
            <a:spLocks noChangeArrowheads="1"/>
          </p:cNvSpPr>
          <p:nvPr/>
        </p:nvSpPr>
        <p:spPr>
          <a:xfrm>
            <a:off x="833955" y="1043966"/>
            <a:ext cx="10284759" cy="1647193"/>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altLang="ko-KR" sz="2400" dirty="0" smtClean="0"/>
              <a:t>1. </a:t>
            </a:r>
            <a:r>
              <a:rPr lang="ko-KR" altLang="en-US" sz="2400" dirty="0" smtClean="0"/>
              <a:t>치료 </a:t>
            </a:r>
            <a:r>
              <a:rPr lang="ko-KR" altLang="en-US" sz="2400" dirty="0"/>
              <a:t>후 대개 수 분 또는 수 시간까지 통증이 지속될 수 </a:t>
            </a:r>
            <a:r>
              <a:rPr lang="ko-KR" altLang="en-US" sz="2400" dirty="0" smtClean="0"/>
              <a:t>있으며</a:t>
            </a:r>
            <a:endParaRPr lang="en-US" altLang="ko-KR" sz="2400" dirty="0" smtClean="0"/>
          </a:p>
          <a:p>
            <a:pPr marL="0" indent="0" fontAlgn="base">
              <a:buNone/>
            </a:pPr>
            <a:r>
              <a:rPr lang="ko-KR" altLang="en-US" sz="2400" dirty="0" smtClean="0"/>
              <a:t> </a:t>
            </a:r>
            <a:r>
              <a:rPr lang="en-US" altLang="ko-KR" sz="2400" dirty="0" smtClean="0"/>
              <a:t>  </a:t>
            </a:r>
            <a:r>
              <a:rPr lang="ko-KR" altLang="en-US" sz="2400" dirty="0" smtClean="0"/>
              <a:t>특히 </a:t>
            </a:r>
            <a:r>
              <a:rPr lang="ko-KR" altLang="en-US" sz="2400" dirty="0"/>
              <a:t>손발</a:t>
            </a:r>
            <a:r>
              <a:rPr lang="en-US" altLang="ko-KR" sz="2400" dirty="0"/>
              <a:t>(</a:t>
            </a:r>
            <a:r>
              <a:rPr lang="ko-KR" altLang="en-US" sz="2400" dirty="0"/>
              <a:t>가락</a:t>
            </a:r>
            <a:r>
              <a:rPr lang="en-US" altLang="ko-KR" sz="2400" dirty="0"/>
              <a:t>)</a:t>
            </a:r>
            <a:r>
              <a:rPr lang="ko-KR" altLang="en-US" sz="2400" dirty="0"/>
              <a:t>을 치료한 경우 통증이 오래 지속되는데 </a:t>
            </a:r>
            <a:endParaRPr lang="en-US" altLang="ko-KR" sz="2400" dirty="0" smtClean="0"/>
          </a:p>
          <a:p>
            <a:pPr marL="0" indent="0" fontAlgn="base">
              <a:buNone/>
            </a:pPr>
            <a:r>
              <a:rPr lang="en-US" altLang="ko-KR" sz="2400" dirty="0"/>
              <a:t> </a:t>
            </a:r>
            <a:r>
              <a:rPr lang="en-US" altLang="ko-KR" sz="2400" dirty="0" smtClean="0"/>
              <a:t>  </a:t>
            </a:r>
            <a:r>
              <a:rPr lang="ko-KR" altLang="en-US" sz="2400" dirty="0" err="1" smtClean="0"/>
              <a:t>타이레놀</a:t>
            </a:r>
            <a:r>
              <a:rPr lang="en-US" altLang="ko-KR" sz="2400" dirty="0"/>
              <a:t>(</a:t>
            </a:r>
            <a:r>
              <a:rPr lang="ko-KR" altLang="en-US" sz="2400" dirty="0"/>
              <a:t>어른의 경우 </a:t>
            </a:r>
            <a:r>
              <a:rPr lang="en-US" altLang="ko-KR" sz="2400" dirty="0"/>
              <a:t>1</a:t>
            </a:r>
            <a:r>
              <a:rPr lang="ko-KR" altLang="en-US" sz="2400" dirty="0"/>
              <a:t>회 </a:t>
            </a:r>
            <a:r>
              <a:rPr lang="en-US" altLang="ko-KR" sz="2400" dirty="0"/>
              <a:t>500-1,000mg</a:t>
            </a:r>
            <a:r>
              <a:rPr lang="ko-KR" altLang="en-US" sz="2400" dirty="0"/>
              <a:t>씩 하루 </a:t>
            </a:r>
            <a:r>
              <a:rPr lang="en-US" altLang="ko-KR" sz="2400" dirty="0"/>
              <a:t>3-4</a:t>
            </a:r>
            <a:r>
              <a:rPr lang="ko-KR" altLang="en-US" sz="2400" dirty="0"/>
              <a:t>회</a:t>
            </a:r>
            <a:r>
              <a:rPr lang="en-US" altLang="ko-KR" sz="2400" dirty="0"/>
              <a:t>)</a:t>
            </a:r>
            <a:r>
              <a:rPr lang="ko-KR" altLang="en-US" sz="2400" dirty="0"/>
              <a:t>을 </a:t>
            </a:r>
            <a:r>
              <a:rPr lang="ko-KR" altLang="en-US" sz="2400" dirty="0" smtClean="0"/>
              <a:t>복용하세요</a:t>
            </a:r>
            <a:r>
              <a:rPr lang="en-US" altLang="ko-KR" sz="2400" dirty="0" smtClean="0"/>
              <a:t>.</a:t>
            </a:r>
            <a:endParaRPr lang="ko-KR" altLang="en-US" sz="2400" dirty="0"/>
          </a:p>
        </p:txBody>
      </p:sp>
      <p:sp>
        <p:nvSpPr>
          <p:cNvPr id="5" name="Rectangle 2"/>
          <p:cNvSpPr txBox="1">
            <a:spLocks noChangeArrowheads="1"/>
          </p:cNvSpPr>
          <p:nvPr/>
        </p:nvSpPr>
        <p:spPr>
          <a:xfrm>
            <a:off x="833955" y="4441475"/>
            <a:ext cx="9392446" cy="1372559"/>
          </a:xfrm>
          <a:prstGeom prst="rect">
            <a:avLst/>
          </a:prstGeom>
        </p:spPr>
        <p:txBody>
          <a:bodyPr vert="horz" lIns="91440" tIns="45720" rIns="91440" bIns="45720" rtlCol="0">
            <a:normAutofit fontScale="925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altLang="ko-KR" sz="2400" dirty="0" smtClean="0"/>
              <a:t>3. </a:t>
            </a:r>
            <a:r>
              <a:rPr lang="ko-KR" altLang="en-US" sz="2400" dirty="0" smtClean="0"/>
              <a:t>치료 </a:t>
            </a:r>
            <a:r>
              <a:rPr lang="ko-KR" altLang="en-US" sz="2400" dirty="0"/>
              <a:t>후 </a:t>
            </a:r>
            <a:r>
              <a:rPr lang="en-US" altLang="ko-KR" sz="2400" dirty="0"/>
              <a:t>(</a:t>
            </a:r>
            <a:r>
              <a:rPr lang="ko-KR" altLang="en-US" sz="2400" dirty="0"/>
              <a:t>특히 다리</a:t>
            </a:r>
            <a:r>
              <a:rPr lang="en-US" altLang="ko-KR" sz="2400" dirty="0"/>
              <a:t>) 24-48</a:t>
            </a:r>
            <a:r>
              <a:rPr lang="ko-KR" altLang="en-US" sz="2400" dirty="0" smtClean="0"/>
              <a:t>시간 동안 </a:t>
            </a:r>
            <a:r>
              <a:rPr lang="ko-KR" altLang="en-US" sz="2400" dirty="0"/>
              <a:t>가능한 수술부위를 높게 </a:t>
            </a:r>
            <a:endParaRPr lang="en-US" altLang="ko-KR" sz="2400" dirty="0" smtClean="0"/>
          </a:p>
          <a:p>
            <a:pPr marL="0" indent="0" fontAlgn="base">
              <a:buNone/>
            </a:pPr>
            <a:r>
              <a:rPr lang="ko-KR" altLang="en-US" sz="2400" dirty="0" smtClean="0"/>
              <a:t>유지하고 </a:t>
            </a:r>
            <a:r>
              <a:rPr lang="ko-KR" altLang="en-US" sz="2400" dirty="0" smtClean="0"/>
              <a:t>일반적인 </a:t>
            </a:r>
            <a:r>
              <a:rPr lang="ko-KR" altLang="en-US" sz="2400" dirty="0"/>
              <a:t>세수나 샤워는 치료 후 즉시 평상시처럼 할 수 있으나 오랫동안 물에 몸을 </a:t>
            </a:r>
            <a:r>
              <a:rPr lang="ko-KR" altLang="en-US" sz="2400" dirty="0" err="1"/>
              <a:t>담구는</a:t>
            </a:r>
            <a:r>
              <a:rPr lang="ko-KR" altLang="en-US" sz="2400" dirty="0"/>
              <a:t> </a:t>
            </a:r>
            <a:r>
              <a:rPr lang="ko-KR" altLang="en-US" sz="2400" dirty="0" smtClean="0"/>
              <a:t>욕조 목욕은 </a:t>
            </a:r>
            <a:r>
              <a:rPr lang="ko-KR" altLang="en-US" sz="2400" dirty="0"/>
              <a:t>약 </a:t>
            </a:r>
            <a:r>
              <a:rPr lang="en-US" altLang="ko-KR" sz="2400" dirty="0"/>
              <a:t>1</a:t>
            </a:r>
            <a:r>
              <a:rPr lang="ko-KR" altLang="en-US" sz="2400" dirty="0"/>
              <a:t>주 정도 </a:t>
            </a:r>
            <a:r>
              <a:rPr lang="ko-KR" altLang="en-US" sz="2400" dirty="0" smtClean="0"/>
              <a:t>않습니다</a:t>
            </a:r>
            <a:r>
              <a:rPr lang="en-US" altLang="ko-KR" sz="2400" dirty="0" smtClean="0"/>
              <a:t>.</a:t>
            </a:r>
            <a:endParaRPr lang="ko-KR" altLang="en-US" sz="2400" dirty="0"/>
          </a:p>
        </p:txBody>
      </p:sp>
      <p:sp>
        <p:nvSpPr>
          <p:cNvPr id="7" name="Rectangle 2"/>
          <p:cNvSpPr txBox="1">
            <a:spLocks noChangeArrowheads="1"/>
          </p:cNvSpPr>
          <p:nvPr/>
        </p:nvSpPr>
        <p:spPr>
          <a:xfrm>
            <a:off x="833955" y="5729876"/>
            <a:ext cx="8897316" cy="785621"/>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altLang="ko-KR" sz="2400" dirty="0" smtClean="0">
                <a:solidFill>
                  <a:srgbClr val="000000"/>
                </a:solidFill>
              </a:rPr>
              <a:t>4.</a:t>
            </a:r>
            <a:r>
              <a:rPr lang="ko-KR" altLang="en-US" sz="2400" dirty="0" smtClean="0">
                <a:solidFill>
                  <a:srgbClr val="000000"/>
                </a:solidFill>
              </a:rPr>
              <a:t> </a:t>
            </a:r>
            <a:r>
              <a:rPr lang="ko-KR" altLang="en-US" sz="2400" dirty="0"/>
              <a:t>치료 후 수 일이 지나면 딱지가 생기고 이 딱지는 </a:t>
            </a:r>
            <a:r>
              <a:rPr lang="en-US" altLang="ko-KR" sz="2400" dirty="0"/>
              <a:t>2-3</a:t>
            </a:r>
            <a:r>
              <a:rPr lang="ko-KR" altLang="en-US" sz="2400" dirty="0"/>
              <a:t>주 후 </a:t>
            </a:r>
            <a:r>
              <a:rPr lang="ko-KR" altLang="en-US" sz="2400" dirty="0" smtClean="0"/>
              <a:t>   자연히 </a:t>
            </a:r>
            <a:r>
              <a:rPr lang="ko-KR" altLang="en-US" sz="2400" dirty="0"/>
              <a:t>떨어지므로 일부러 떼지 마십시오</a:t>
            </a:r>
            <a:r>
              <a:rPr lang="en-US" altLang="ko-KR" sz="2400" dirty="0"/>
              <a:t>.</a:t>
            </a:r>
            <a:endParaRPr lang="ko-KR" altLang="en-US" sz="2400" dirty="0"/>
          </a:p>
        </p:txBody>
      </p:sp>
    </p:spTree>
    <p:extLst>
      <p:ext uri="{BB962C8B-B14F-4D97-AF65-F5344CB8AC3E}">
        <p14:creationId xmlns:p14="http://schemas.microsoft.com/office/powerpoint/2010/main" val="2963119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382</Words>
  <Application>Microsoft Office PowerPoint</Application>
  <PresentationFormat>와이드스크린</PresentationFormat>
  <Paragraphs>39</Paragraphs>
  <Slides>5</Slides>
  <Notes>5</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5</vt:i4>
      </vt:variant>
    </vt:vector>
  </HeadingPairs>
  <TitlesOfParts>
    <vt:vector size="10" baseType="lpstr">
      <vt:lpstr>굴림</vt:lpstr>
      <vt:lpstr>맑은 고딕</vt:lpstr>
      <vt:lpstr>Arial</vt:lpstr>
      <vt:lpstr>Calibri</vt:lpstr>
      <vt:lpstr>Office 테마</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Windows 사용자</dc:creator>
  <cp:lastModifiedBy>Windows 사용자</cp:lastModifiedBy>
  <cp:revision>68</cp:revision>
  <dcterms:created xsi:type="dcterms:W3CDTF">2021-08-05T02:04:13Z</dcterms:created>
  <dcterms:modified xsi:type="dcterms:W3CDTF">2024-06-29T01:03:13Z</dcterms:modified>
</cp:coreProperties>
</file>